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ெராரியின் புத்திரரில் பிரபுவாகிய அசாயாவையும், அவன் சகோதரராகிய இருநூற்றிருபதுபேர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ெர்சோன் புத்திரரில் பிரபுவாகிய யோவேலையும், அவன் சகோதரராகிய நூற்றுமுப்பதுபேர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ிசாப்பான் புத்திரரில் பிரபுவாகிய செமாயாவையும், அவன் சகோதரராகிய இருநூறுபேர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ரோன் புத்திரரில் பிரபுவாகிய, எலியேலைம், அவன் சகோதரராகிய எண்பதுபேர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ஊசியேல் புத்திரரில் பிரபுவாகிய அம்மினதாபையும், அவன் சகோதரராகிய நூற்றுப்பன்னிரண்டுபேரையும் தாவீது கூடிவரப்பண்ண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தாவீது ஆசாரியராகிய சாதோக்கையும், அபியத்தாரையும், லேவியராகிய ஊரியேல், அசாயா, யோவேல், செமாயா, எலியேல், அம்மினதாப் என்பவர்களையும் அழை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தாவீது ஆசாரியராகிய சாதோக்கையும், அபியத்தாரையும், லேவியராகிய ஊரியேல், அசாயா, யோவேல், செமாயா, எலியேல், அம்மினதாப் என்பவர்களையும் அழை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 நோக்கி: லேவியரில் நீங்கள் பிதாக்களுடைய சந்ததிகளின் தலைவர், நீங்கள் இஸ்ரவேலின் தேவனாகிய கர்த்தரின் பெட்டியை அதற்கு நான் ஆயத்தம்பண்ணின ஸ்தலத்திற்குக் கொண்டுவரும்படி, உங்களையும் உங்கள் சகோதரரையும் பரிசுத்தம்பண்ணிக்கொள்ள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 நோக்கி: லேவியரில் நீங்கள் பிதாக்களுடைய சந்ததிகளின் தலைவர், நீங்கள் இஸ்ரவேலின் தேவனாகிய கர்த்தரின் பெட்டியை அதற்கு நான் ஆயத்தம்பண்ணின ஸ்தலத்திற்குக் கொண்டுவரும்படி, உங்களையும் உங்கள் சகோதரரையும் பரிசுத்தம்பண்ணிக்கொள்ள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 நோக்கி: லேவியரில் நீங்கள் பிதாக்களுடைய சந்ததிகளின் தலைவர், நீங்கள் இஸ்ரவேலின் தேவனாகிய கர்த்தரின் பெட்டியை அதற்கு நான் ஆயத்தம்பண்ணின ஸ்தலத்திற்குக் கொண்டுவரும்படி, உங்களையும் உங்கள் சகோதரரையும் பரிசுத்தம்பண்ணிக்கொள்ள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தனக்குத் தாவீதின் நகரத்தில் வீடுகளை உண்டாக்கி, தேவனுடைய பெட்டிக்கு ஒரு ஸ்தலத்தை ஆயத்தப்படுத்தி, அதற்கு ஒரு கூடாரத்தைப்போ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தலில் நீங்கள் அதைச் சுமக்காதபடியினாலும், நாம் நம்முடைய தேவனாகிய கர்த்தரை நியாயமானபடியே தேடாதேபோனபடியினாலும், அவர் நமக்குள்ளே அடிவிழப்பண்ணினார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தலில் நீங்கள் அதைச் சுமக்காதபடியினாலும், நாம் நம்முடைய தேவனாகிய கர்த்தரை நியாயமானபடியே தேடாதேபோனபடியினாலும், அவர் நமக்குள்ளே அடிவிழப்பண்ணினார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ஆசாரியரும் லேவியரும் இஸ்ரவேலின் தேவனாகிய கர்த்தரின் பெட்டியைக் கொண்டுவரத் தங்களைச் சுத்தம்பண்ணிக்கொண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ஆசாரியரும் லேவியரும் இஸ்ரவேலின் தேவனாகிய கர்த்தரின் பெட்டியைக் கொண்டுவரத் தங்களைச் சுத்தம்பண்ணிக்கொண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ேவி புத்திரர் கர்த்தருடைய வார்த்தையின்படியே, மோசே கற்பித்தபிரகாரம் தேவனுடைய பெட்டியை அதின் தண்டுகளினாலே தங்கள் தோள்மேல் எடுத்துக்கொண்டுவ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ேவி புத்திரர் கர்த்தருடைய வார்த்தையின்படியே, மோசே கற்பித்தபிரகாரம் தேவனுடைய பெட்டியை அதின் தண்டுகளினாலே தங்கள் தோள்மேல் எடுத்துக்கொண்டுவ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வீது லேவியரின் பிரபுக்களை நோக்கி: நீங்கள் உங்கள் சகோதரராகிய பாடகரைத் தம்புரு சுரமண்டலம் கைத்தாளம் முதலிய கீதவாத்தியங்கள் முழங்க தங்கள் சத்தத்தை உயர்த்தி, சந்தோஷமுண்டாகப் பாடும்படி நிறுத்தவேண்டுமென்று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வீது லேவியரின் பிரபுக்களை நோக்கி: நீங்கள் உங்கள் சகோதரராகிய பாடகரைத் தம்புரு சுரமண்டலம் கைத்தாளம் முதலிய கீதவாத்தியங்கள் முழங்க தங்கள் சத்தத்தை உயர்த்தி, சந்தோஷமுண்டாகப் பாடும்படி நிறுத்தவேண்டுமென்று சொன்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லேவியர் யோவேலின் குமாரனாகிய ஏமானையும், அவன் சகோதரரில் பெரகியாவின் குமாரனாகிய ஆசாப்பையும், மெராரியின் புத்திரரான தங்கள் சகோதரரில் குஷாயாவின் குமாரனாகிய ஏத்தானைய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லேவியர் யோவேலின் குமாரனாகிய ஏமானையும், அவன் சகோதரரில் பெரகியாவின் குமாரனாகிய ஆசாப்பையும், மெராரியின் புத்திரரான தங்கள் சகோதரரில் குஷாயாவின் குமாரனாகிய ஏத்தானைய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தனக்குத் தாவீதின் நகரத்தில் வீடுகளை உண்டாக்கி, தேவனுடைய பெட்டிக்கு ஒரு ஸ்தலத்தை ஆயத்தப்படுத்தி, அதற்கு ஒரு கூடாரத்தைப்போ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ோடுங்கூட இரண்டாவது வரிசையாகத் தங்கள் சகோதரராகிய சகரியா, பேன், யாசியேல், செமிரமோத், யெகியேல், உன்னி, எலியாப், பெனாயா, மாசெயா, மத்தித்தியா, எலிப்பெலேகு, மிக்னேயா, ஒபேத்ஏதோம், ஏயெல் என்னும் வாசல் காவலாளரையும் நிறுத்த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ோடுங்கூட இரண்டாவது வரிசையாகத் தங்கள் சகோதரராகிய சகரியா, பேன், யாசியேல், செமிரமோத், யெகியேல், உன்னி, எலியாப், பெனாயா, மாசெயா, மத்தித்தியா, எலிப்பெலேகு, மிக்னேயா, ஒபேத்ஏதோம், ஏயெல் என்னும் வாசல் காவலாளரையும் நிறுத்த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ோடுங்கூட இரண்டாவது வரிசையாகத் தங்கள் சகோதரராகிய சகரியா, பேன், யாசியேல், செமிரமோத், யெகியேல், உன்னி, எலியாப், பெனாயா, மாசெயா, மத்தித்தியா, எலிப்பெலேகு, மிக்னேயா, ஒபேத்ஏதோம், ஏயெல் என்னும் வாசல் காவலாளரையும் நிறுத்த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டகராகிய ஏமானும், ஆசாப்பும், ஏத்தானும், பஞ்சலோகக் கைத்தாளங்களைத் தொனிக்கப்பண்ணிப் பாட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கரியா, ஆசியேல், செமிரமோத், யெகியேல், உன்னி, எலியாப், மாசெயா, பெனாயா என்பவர்கள் அல்மோத் என்னும் இசையில் பாடி, தம்புருகளை வாச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கரியா, ஆசியேல், செமிரமோத், யெகியேல், உன்னி, எலியாப், மாசெயா, பெனாயா என்பவர்கள் அல்மோத் என்னும் இசையில் பாடி, தம்புருகளை வாசி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த்தித்தியா, எலிப்பெலேகு, மிக்னேயா, ஓபேத்ஏதோம், ஏயெல், அசசியா என்பவர்கள் செமனீத் என்னும் இசையில் பாடி, சுரமண்டலங்களை நேர்த்தியாய் வாசி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த்தித்தியா, எலிப்பெலேகு, மிக்னேயா, ஓபேத்ஏதோம், ஏயெல், அசசியா என்பவர்கள் செமனீத் என்னும் இசையில் பாடி, சுரமண்டலங்களை நேர்த்தியாய் வாசி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லேவியருக்குள்ளே கெனானியா என்பவன் சங்கீதத்தலைவனாயிருந்தான்; அவன் நிபுணனானபடியால், கீதவித்தையைப் படிப்பி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லேவியருக்குள்ளே கெனானியா என்பவன் சங்கீதத்தலைவனாயிருந்தான்; அவன் நிபுணனானபடியால், கீதவித்தையைப் படிப்ப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ற்பாடு தாவீது: லேவியர் ஒழிய, வேறொருவரும் தேவனுடைய பெட்டியை எடுக்கலாகாது; தேவனுடைய பெட்டியை எடுக்கவும், என்றைக்கும் அவருக்குப் பணிவிடைசெய்யவும், அவர்களை கர்த்தர் தெரிந்துகொண்டார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ரகியாவும் எல்க்கானாவும் பெட்டிக்கு முன்பாகக் காவல்காத்துவ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பனியா, யோசபாத், நெதனெயேல், அமாசாயி, சகரியா, பெனாயா, எலியேசர் என்னும் ஆசாரியர் தேவனுடைய பெட்டிக்கு முன்பாகப் பூரிகைகளை ஊதினார்கள்; ஓபேத் ஏதோமும், எகியாவும் பெட்டிக்கு வாசல் காவலாளராயிரு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பனியா, யோசபாத், நெதனெயேல், அமாசாயி, சகரியா, பெனாயா, எலியேசர் என்னும் ஆசாரியர் தேவனுடைய பெட்டிக்கு முன்பாகப் பூரிகைகளை ஊதினார்கள்; ஓபேத் ஏதோமும், எகியாவும் பெட்டிக்கு வாசல் காவலாளராய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பனியா, யோசபாத், நெதனெயேல், அமாசாயி, சகரியா, பெனாயா, எலியேசர் என்னும் ஆசாரியர் தேவனுடைய பெட்டிக்கு முன்பாகப் பூரிகைகளை ஊதினார்கள்; ஓபேத் ஏதோமும், எகியாவும் பெட்டிக்கு வாசல் காவலாளராயி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த் தாவீதும், இஸ்ரவேலின் மூப்பரும், ஆயிரத்துச் சேர்வைக்காரரும் கர்த்தருடைய உடன்படிக்கைப் பெட்டியை ஓபேத்ஏதோமின் வீட்டிலிருந்து மகிழ்ச்சியோடே கொண்டுவரப்போ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த் தாவீதும், இஸ்ரவேலின் மூப்பரும், ஆயிரத்துச் சேர்வைக்காரரும் கர்த்தருடைய உடன்படிக்கைப் பெட்டியை ஓபேத்ஏதோமின் வீட்டிலிருந்து மகிழ்ச்சியோடே கொண்டுவரப்போ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உடன்படிக்கைப்பெட்டியைச் சுமக்கிற லேவியருக்கு தேவன் அநுக்கிரகம்பண்ணினபடியால், அவர்கள் ஏழு காளைகளையும் ஏழு ஆட்டுக்கடாக்களையும் பலியி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உடன்படிக்கைப்பெட்டியைச் சுமக்கிற லேவியருக்கு தேவன் அநுக்கிரகம்பண்ணினபடியால், அவர்கள் ஏழு காளைகளையும் ஏழு ஆட்டுக்கடாக்களையும் பலியி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ும், பெட்டியைச் சுமக்கிற சகல லேவியரும், பாடகரும், பாடகரின் வேலையை விசாரிக்கிற தலைவனாகிய கெனானியாவும், மெல்லிய புடவையான சால்வைகளைத் தரித்திருந்தார்கள்; தாவீது சணல்நூல் ஏபோத்தைத் தரித்த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ும், பெட்டியைச் சுமக்கிற சகல லேவியரும், பாடகரும், பாடகரின் வேலையை விசாரிக்கிற தலைவனாகிய கெனானியாவும், மெல்லிய புடவையான சால்வைகளைத் தரித்திருந்தார்கள்; தாவீது சணல்நூல் ஏபோத்தைத் தரித்த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ற்பாடு தாவீது: லேவியர் ஒழிய, வேறொருவரும் தேவனுடைய பெட்டியை எடுக்கலாகாது; தேவனுடைய பெட்டியை எடுக்கவும், என்றைக்கும் அவருக்குப் பணிவிடைசெய்யவும், அவர்களை கர்த்தர் தெரிந்துகொண்டார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இஸ்ரவேலனைத்தும் கர்த்தருடைய உடன்படிக்கைப் பெட்டியைக் கெம்பீரத்தோடும், எக்காளங்கள் பூரிகைகள் கைத்தாளங்களின் தொனியோடும் தம்புருகளையும் சுரமண்டலங்களையும் வாசிக்கிற சத்தத்தோடும் கொண்டுவ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இஸ்ரவேலனைத்தும் கர்த்தருடைய உடன்படிக்கைப் பெட்டியைக் கெம்பீரத்தோடும், எக்காளங்கள் பூரிகைகள் கைத்தாளங்களின் தொனியோடும் தம்புருகளையும் சுரமண்டலங்களையும் வாசிக்கிற சத்தத்தோடும் கொண்டுவ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ுடைய உடன்படிக்கைப்பெட்டி தாவீதின் நகரமட்டும் வந்தபோது, சவுலின் குமாரத்தியாகிய மீகாள் பலகணிவழியாய்ப் பார்த்து, தாவீதுராஜா ஆடிப்பாடி வருகிறதைக் கண்டு, அவனைத் தன் இருதயத்திலே அவமதித்த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ுடைய உடன்படிக்கைப்பெட்டி தாவீதின் நகரமட்டும் வந்தபோது, சவுலின் குமாரத்தியாகிய மீகாள் பலகணிவழியாய்ப் பார்த்து, தாவீதுராஜா ஆடிப்பாடி வருகிறதைக் கண்டு, அவனைத் தன் இருதயத்திலே அவமதித்த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 கர்த்தருடைய பெட்டிக்குத் தான் ஆயத்தப்படுத்தின அதின் ஸ்தலத்திற்கு அதைக் கொண்டுவரும்படி தாவீது இஸ்ரவேலையெல்லாம் எருசலேமிலே கூடிவரச்செய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 கர்த்தருடைய பெட்டிக்குத் தான் ஆயத்தப்படுத்தின அதின் ஸ்தலத்திற்கு அதைக் கொண்டுவரும்படி தாவீது இஸ்ரவேலையெல்லாம் எருசலேமிலே கூடிவரச்செய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ின் புத்திரரைய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ேவியராகிய கோகாத் புத்திரரில் பிரபுவாகிய ஊரியேலையும் அவன் சகோதரராகிய நூற்றிருபதுபேர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െരാർയ്യരിൽ പ്രധാനിയായ അസായാവെയും അവന്റെ സഹോദരന്മാരായ ഇരുനൂറ്റിരുപതുപേ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ഗേർശോമ്യരിൽ പ്രധാനിയായ യോവേലിനെയും അവന്റെ സഹോദരന്മാരായ നൂറ്റിമുപ്പതുപേ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ലീസാഫാന്യരിൽ പ്രധാനിയായ ശെമയ്യാവെയും അവന്റെ സഹോദരന്മാരായ ഇരുനൂറുപേ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ഹെബ്രോന്യരിൽ പ്രധാനിയായ എലീയേലിനെയും അവന്റെ സഹോദരന്മാരായ എണ്പതു പേ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ഉസ്സീയേല്യരിൽ പ്രധാനിയായ അമ്മീനാദാബിനെയും അവന്റെ സഹോദരന്മാരായ നൂറ്റിപ്പന്ത്രണ്ടുപേരെയും തന്ന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ദാവീദ് പുരോഹിതന്മാരായ സാദോക്കിനെയും അബ്യാഥാരിനെയും ഊരീയേൽ, അസായാവു, യോവേൽ, ശെമയ്യാവു, എലീയേ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ീനാദാബ് എന്നീ ലേവ്യരെയും വിളിപ്പിച്ചു അവരോടു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ങ്ങൾ ലേവ്യരുടെ പിതൃഭവനങ്ങളിൽ തലവന്മാരല്ലോ; നിങ്ങളും നിങ്ങളുടെ സഹോദരന്മാരും യിസ്രായേ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 യഹോവയുടെ പെട്ടകം ഞാൻ അതിന്നു ഒരുക്കിയിരിക്കുന്ന സ്ഥലത്തു കൊണ്ടുവരുവാൻ നിങ്ങളെത്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ീകരി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വൻ തനിക്കു ദാവീദിന്റെ നഗരത്തിൽ അരമനകളെ ഉണ്ടാക്കി; ദൈവത്തിന്റെ പെട്ടകത്തിന്നായി ഒരു സ്ഥ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ദിയിൽ നിങ്ങൾ തന്നേ അതു ചെയ്യായ്കകൊണ്ടു നമ്മുടെ ദൈവമായ യഹോവ നമുക്കു ഛേദം ഉണ്ടാക്കി; നാം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യമപ്രകാരമല്ലല്ലോ അന്വേഷ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ങ്ങനെ പുരോഹിതന്മാരും ലേവ്യരും യിസ്രായേലിന്റെ ദൈവമായ യഹോവയുടെ പെട്ടകം കൊണ്ടുവരുവാൻ തങ്ങളെ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ീ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ലേവ്യരുടെ പുത്രന്മാർ യഹോവയുടെ വചനപ്രകാരം മോശെ കല്പിച്ചതുപോലെ ദൈവത്തിന്റെ പെട്ടകത്തെ അ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ണ്ടുകൾ തങ്ങളുടെ ചുമലിൽ കൊണ്ടു ചുമ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പിന്നെ ദാവീദ് ലേവ്യരിലെ പ്രധാനന്മാരോടു വീണ, കിന്നരം, കൈത്താളം എന്നീ വാദ്യങ്ങളാൽ സന്തോഷനാദ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ച്ചത്തിൽ ധ്വനിപ്പിക്കേണ്ടതിന്നു സംഗീതക്കാരായ തങ്ങളുടെ സഹോദരന്മാരെ നിറുത്തുവാൻ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ങ്ങനെ ലേവ്യർ യോവേലിന്റെ മകനായ ഹേമാനെയും അവന്റെ സഹോദരന്മാരിൽ ബേരെഖ്യാവിന്റെ മകനായ ആസാഫ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 സഹോദരന്മാരായ മെരാർയ്യരിൽ കൂശായാവിന്റെ മകനായ ഏഥാ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ക്കി, അതിന്നു ഒരു കൂടാരവും അ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രോടുകൂടെ രണ്ടാം തരത്തിലെ തങ്ങളുടെ സഹോദരന്മാരായ സെഖർയ്യാവു, ബേൻ, യാസീയേൽ, ശെമീരാമോത്ത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ീയേൽ, ഉന്നി, എലീയാബ്, ബെനായാവു, മയസേയാവു, മത്ഥിഥ്യാവു, എലീഫെലേഹൂ, മിക്നേയാവു, ഓബേദ്-എദോം, യെയീയ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വരെ വാതിൽ കാവൽക്കാരായും നിയമ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സംഗീതക്കാരായ ഹേമാനും ആസാഫും ഏഥാനും താമ്രംകൊണ്ടുള്ള കൈത്താളങ്ങ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സെഖർയ്യാവു, അസീയേൽ, ശെമീരാമോത്ത്, യെഹീയേൽ, ഉന്നി, എലീയാബ്, മയസേയാവു, ബെനായാവു എന്നിവർ അലാമോത്ത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ഗത്തിൽ വീണകളെയും ധ്വനിപ്പിപ്പ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ത്ഥിഥ്യവു, എലീഫേലേഹൂ, മിക്നേയാവു, ഓബേദ്-എദോം, യെയീയേൽ, അസസ്യാവു എന്നിവർ ശെമീനീത്ത് രാഗ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ന്നരം വായിപ്പാനും നിയമിക്കപ്പെട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വാഹകന്മാരായ ലേവ്യരിൽ പ്രധാനിയായ കെനന്യാവു പെട്ടകം വഹിക്കുന്നതിന്നു മേൽവിചാരകനായിരുന്നു; അവൻ അ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ർത്ഥന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ന്നു ദാവീദ്: ലേവ്യരല്ലാതെ ആരും ദൈവത്തിന്റെ പെട്ടകം ചുമക്കേണ്ടതല്ല; അവരെയല്ലോ ദൈവത്തിന്റെ പെട്ട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ബേരെഖ്യാവും എൽക്കാനയും പെട്ടകത്തിന്നു വാതിൽകാവൽക്കാർ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ശെബന്യാവു, യോശാഫാത്ത്, നെഥനയേൽ, അമാസായി, സെഖർയ്യാവു, ബെനായാവു, എലെയാസാർ എന്നീ പുരോഹിത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ിന്റെ പെട്ടകത്തിന്മുമ്പിൽ കാഹളം ഊതി; ഓബേദ്-എദോമും യെഹീയാവും പെട്ടകത്തിന്നു വാതിൽകാവൽക്ക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ഇങ്ങനെ ദാവീദും യിസ്രായേൽമൂപ്പന്മാരും സഹസ്രാധിപന്മാരും യഹോവയുടെ നിയമപെട്ടകം ഓബേദ്-എദോമ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ട്ടിൽനിന്നു സന്തോഷത്തോടെ കൊണ്ടുവരുവാൻ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ഹോവയുടെ നിയമപെട്ടകത്തിന്റെ വാഹകന്മാരായ ലേവ്യർക്കു ദൈവം സഹായിച്ചതുകൊണ്ടു അവർ ഏഴു കാളയെയും ഏഴ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ട്ടുകൊറ്റനെയും യാഗം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ദാവീദ് പെട്ടകവാഹകന്മാരായ ലേവ്യർ ഒക്കെയും സംഗീതക്കാരും സംഗീതക്കാരോടുകൂടെ വാഹകപ്രമാണിയ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െനന്യാവും ശണപടം കൊണ്ടുള്ള അങ്കി ധരിച്ചു; ദാവീദ് ശണം കൊണ്ടുള്ള എഫോദ് ധ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മപ്പാനും തനിക്കു എന്നും ശുശ്രൂഷചെയ്‍വാനും യഹോവ തിരഞ്ഞെടുത്തിരിക്കുന്ന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ങ്ങനെ യിസ്രായേലൊക്കയും ആർപ്പോടും കാഹളനാദത്തോടും തൂർയ്യങ്ങളുടെയും കൈത്താളങ്ങള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്വനിയോടുംകൂടി കിന്നരവും വീണയും വായിച്ചുകൊണ്ടു യഹോവയുടെ നിയമപെട്ടകം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എന്നാൽ യഹോവയുടെ നിയമപെട്ടകം ദാവീദിന്റെ നഗരത്തിൽ എത്തിയപ്പോൾ ശൌലിന്റെ മകളായ മീഖൾ കിളിവാതിലിൽകൂ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ി, ദാവീദ്‌രാജാവു നൃത്തം ചെയ്യുന്നതും പാടുന്നതും കണ്ടു ഹൃദയത്തിൽ അവനെ നിന്ദ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ങ്ങനെ ദാവീദ് യഹോവയുടെ പെട്ടകം താൻ അതിന്നു ഒരുക്കിയ സ്ഥലത്തേക്കു കൊണ്ടുവര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യിസ്രായേലിനെയും യെരൂശലേമിൽ കൂട്ടിവ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ാവീദ് അഹരോന്റെ പുത്രന്മാരെയും ലേവ്യരെയും കൂട്ടിവ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െഹാത്യരിൽ പ്രധാനിയായ ഊരിയേലിനെയും അവന്റെ സഹോദരന്മാരായ നൂറ്റിരുപതുപേ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2026-08-02T20:23:57Z</dcterms:created>
  <dcterms:modified xsi:type="dcterms:W3CDTF">2026-08-02T20:23:57Z</dcterms:modified>
  <dc:title>1 நாளாகமம்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