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ற்பாடு தாவீது: லேவியர் ஒழிய, வேறொருவரும் தேவனுடைய பெட்டியை எடுக்கலாகாது; தேவனுடைய பெட்டியை எடுக்கவும், என்றைக்கும் அவருக்குப் பணிவிடைசெய்யவும், அவர்களை கர்த்தர் தெரிந்துகொண்டார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 கர்த்தருடைய பெட்டிக்குத் தான் ஆயத்தப்படுத்தின அதின் ஸ்தலத்திற்கு அதைக் கொண்டுவரும்படி தாவீது இஸ்ரவேலையெல்லாம் எருசலேமிலே கூடிவரச்செய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 கர்த்தருடைய பெட்டிக்குத் தான் ஆயத்தப்படுத்தின அதின் ஸ்தலத்திற்கு அதைக் கொண்டுவரும்படி தாவீது இஸ்ரவேலையெல்லாம் எருசலேமிலே கூடிவரச்செய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ரோனின் புத்திரரைய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லேவியராகிய கோகாத் புத்திரரில் பிரபுவாகிய ஊரியேலையும் அவன் சகோதரராகிய நூற்றிருபதுபேரைய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ெராரியின் புத்திரரில் பிரபுவாகிய அசாயாவையும், அவன் சகோதரராகிய இருநூற்றிருபதுபேரைய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ெர்சோன் புத்திரரில் பிரபுவாகிய யோவேலையும், அவன் சகோதரராகிய நூற்றுமுப்பதுபேரைய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லிசாப்பான் புத்திரரில் பிரபுவாகிய செமாயாவையும், அவன் சகோதரராகிய இருநூறுபேரை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ப்ரோன் புத்திரரில் பிரபுவாகிய, எலியேலைம், அவன் சகோதரராகிய எண்பதுபேரைய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ஊசியேல் புத்திரரில் பிரபுவாகிய அம்மினதாபையும், அவன் சகோதரராகிய நூற்றுப்பன்னிரண்டுபேரையும் தாவீது கூடிவரப்பண்ணி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இஸ்ரவேலனைத்தும் கர்த்தருடைய உடன்படிக்கைப் பெட்டியைக் கெம்பீரத்தோடும், எக்காளங்கள் பூரிகைகள் கைத்தாளங்களின் தொனியோடும் தம்புருகளையும் சுரமண்டலங்களையும் வாசிக்கிற சத்தத்தோடும் கொண்டுவ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தாவீது ஆசாரியராகிய சாதோக்கையும், அபியத்தாரையும், லேவியராகிய ஊரியேல், அசாயா, யோவேல், செமாயா, எலியேல், அம்மினதாப் என்பவர்களையும் அழைத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தாவீது ஆசாரியராகிய சாதோக்கையும், அபியத்தாரையும், லேவியராகிய ஊரியேல், அசாயா, யோவேல், செமாயா, எலியேல், அம்மினதாப் என்பவர்களையும் அழை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ை நோக்கி: லேவியரில் நீங்கள் பிதாக்களுடைய சந்ததிகளின் தலைவர், நீங்கள் இஸ்ரவேலின் தேவனாகிய கர்த்தரின் பெட்டியை அதற்கு நான் ஆயத்தம்பண்ணின ஸ்தலத்திற்குக் கொண்டுவரும்படி, உங்களையும் உங்கள் சகோதரரையும் பரிசுத்தம்பண்ணிக்கொள்ளுங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ை நோக்கி: லேவியரில் நீங்கள் பிதாக்களுடைய சந்ததிகளின் தலைவர், நீங்கள் இஸ்ரவேலின் தேவனாகிய கர்த்தரின் பெட்டியை அதற்கு நான் ஆயத்தம்பண்ணின ஸ்தலத்திற்குக் கொண்டுவரும்படி, உங்களையும் உங்கள் சகோதரரையும் பரிசுத்தம்பண்ணிக்கொள்ளுங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ை நோக்கி: லேவியரில் நீங்கள் பிதாக்களுடைய சந்ததிகளின் தலைவர், நீங்கள் இஸ்ரவேலின் தேவனாகிய கர்த்தரின் பெட்டியை அதற்கு நான் ஆயத்தம்பண்ணின ஸ்தலத்திற்குக் கொண்டுவரும்படி, உங்களையும் உங்கள் சகோதரரையும் பரிசுத்தம்பண்ணிக்கொள்ள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தலில் நீங்கள் அதைச் சுமக்காதபடியினாலும், நாம் நம்முடைய தேவனாகிய கர்த்தரை நியாயமானபடியே தேடாதேபோனபடியினாலும், அவர் நமக்குள்ளே அடிவிழப்பண்ணினார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தலில் நீங்கள் அதைச் சுமக்காதபடியினாலும், நாம் நம்முடைய தேவனாகிய கர்த்தரை நியாயமானபடியே தேடாதேபோனபடியினாலும், அவர் நமக்குள்ளே அடிவிழப்பண்ணினார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ஆசாரியரும் லேவியரும் இஸ்ரவேலின் தேவனாகிய கர்த்தரின் பெட்டியைக் கொண்டுவரத் தங்களைச் சுத்தம்பண்ணிக்கொண்ட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ஆசாரியரும் லேவியரும் இஸ்ரவேலின் தேவனாகிய கர்த்தரின் பெட்டியைக் கொண்டுவரத் தங்களைச் சுத்தம்பண்ணிக்கொண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லேவி புத்திரர் கர்த்தருடைய வார்த்தையின்படியே, மோசே கற்பித்தபிரகாரம் தேவனுடைய பெட்டியை அதின் தண்டுகளினாலே தங்கள் தோள்மேல் எடுத்துக்கொண்டுவ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இஸ்ரவேலனைத்தும் கர்த்தருடைய உடன்படிக்கைப் பெட்டியைக் கெம்பீரத்தோடும், எக்காளங்கள் பூரிகைகள் கைத்தாளங்களின் தொனியோடும் தம்புருகளையும் சுரமண்டலங்களையும் வாசிக்கிற சத்தத்தோடும் கொண்டுவ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லேவி புத்திரர் கர்த்தருடைய வார்த்தையின்படியே, மோசே கற்பித்தபிரகாரம் தேவனுடைய பெட்டியை அதின் தண்டுகளினாலே தங்கள் தோள்மேல் எடுத்துக்கொண்டுவந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வீது லேவியரின் பிரபுக்களை நோக்கி: நீங்கள் உங்கள் சகோதரராகிய பாடகரைத் தம்புரு சுரமண்டலம் கைத்தாளம் முதலிய கீதவாத்தியங்கள் முழங்க தங்கள் சத்தத்தை உயர்த்தி, சந்தோஷமுண்டாகப் பாடும்படி நிறுத்தவேண்டுமென்று சொன்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வீது லேவியரின் பிரபுக்களை நோக்கி: நீங்கள் உங்கள் சகோதரராகிய பாடகரைத் தம்புரு சுரமண்டலம் கைத்தாளம் முதலிய கீதவாத்தியங்கள் முழங்க தங்கள் சத்தத்தை உயர்த்தி, சந்தோஷமுண்டாகப் பாடும்படி நிறுத்தவேண்டுமென்று சொன்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லேவியர் யோவேலின் குமாரனாகிய ஏமானையும், அவன் சகோதரரில் பெரகியாவின் குமாரனாகிய ஆசாப்பையும், மெராரியின் புத்திரரான தங்கள் சகோதரரில் குஷாயாவின் குமாரனாகிய ஏத்தானைய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லேவியர் யோவேலின் குமாரனாகிய ஏமானையும், அவன் சகோதரரில் பெரகியாவின் குமாரனாகிய ஆசாப்பையும், மெராரியின் புத்திரரான தங்கள் சகோதரரில் குஷாயாவின் குமாரனாகிய ஏத்தானைய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ர்களோடுங்கூட இரண்டாவது வரிசையாகத் தங்கள் சகோதரராகிய சகரியா, பேன், யாசியேல், செமிரமோத், யெகியேல், உன்னி, எலியாப், பெனாயா, மாசெயா, மத்தித்தியா, எலிப்பெலேகு, மிக்னேயா, ஒபேத்ஏதோம், ஏயெல் என்னும் வாசல் காவலாளரையும் நிறுத்த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ர்களோடுங்கூட இரண்டாவது வரிசையாகத் தங்கள் சகோதரராகிய சகரியா, பேன், யாசியேல், செமிரமோத், யெகியேல், உன்னி, எலியாப், பெனாயா, மாசெயா, மத்தித்தியா, எலிப்பெலேகு, மிக்னேயா, ஒபேத்ஏதோம், ஏயெல் என்னும் வாசல் காவலாளரையும் நிறுத்தி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ர்களோடுங்கூட இரண்டாவது வரிசையாகத் தங்கள் சகோதரராகிய சகரியா, பேன், யாசியேல், செமிரமோத், யெகியேல், உன்னி, எலியாப், பெனாயா, மாசெயா, மத்தித்தியா, எலிப்பெலேகு, மிக்னேயா, ஒபேத்ஏதோம், ஏயெல் என்னும் வாசல் காவலாளரையும் நிறுத்த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ாடகராகிய ஏமானும், ஆசாப்பும், ஏத்தானும், பஞ்சலோகக் கைத்தாளங்களைத் தொனிக்கப்பண்ணிப் பாடி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கரியா, ஆசியேல், செமிரமோத், யெகியேல், உன்னி, எலியாப், மாசெயா, பெனாயா என்பவர்கள் அல்மோத் என்னும் இசையில் பாடி, தம்புருகளை வாசித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ர்த்தருடைய உடன்படிக்கைப்பெட்டி தாவீதின் நகரமட்டும் வந்தபோது, சவுலின் குமாரத்தியாகிய மீகாள் பலகணிவழியாய்ப் பார்த்து, தாவீதுராஜா ஆடிப்பாடி வருகிறதைக் கண்டு, அவனைத் தன் இருதயத்திலே அவமதித்தா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கரியா, ஆசியேல், செமிரமோத், யெகியேல், உன்னி, எலியாப், மாசெயா, பெனாயா என்பவர்கள் அல்மோத் என்னும் இசையில் பாடி, தம்புருகளை வாசித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த்தித்தியா, எலிப்பெலேகு, மிக்னேயா, ஓபேத்ஏதோம், ஏயெல், அசசியா என்பவர்கள் செமனீத் என்னும் இசையில் பாடி, சுரமண்டலங்களை நேர்த்தியாய் வாசித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த்தித்தியா, எலிப்பெலேகு, மிக்னேயா, ஓபேத்ஏதோம், ஏயெல், அசசியா என்பவர்கள் செமனீத் என்னும் இசையில் பாடி, சுரமண்டலங்களை நேர்த்தியாய் வாசித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லேவியருக்குள்ளே கெனானியா என்பவன் சங்கீதத்தலைவனாயிருந்தான்; அவன் நிபுணனானபடியால், கீதவித்தையைப் படிப்பித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லேவியருக்குள்ளே கெனானியா என்பவன் சங்கீதத்தலைவனாயிருந்தான்; அவன் நிபுணனானபடியால், கீதவித்தையைப் படிப்பி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ெரகியாவும் எல்க்கானாவும் பெட்டிக்கு முன்பாகக் காவல்காத்துவந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ெபனியா, யோசபாத், நெதனெயேல், அமாசாயி, சகரியா, பெனாயா, எலியேசர் என்னும் ஆசாரியர் தேவனுடைய பெட்டிக்கு முன்பாகப் பூரிகைகளை ஊதினார்கள்; ஓபேத் ஏதோமும், எகியாவும் பெட்டிக்கு வாசல் காவலாளராயிருந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ெபனியா, யோசபாத், நெதனெயேல், அமாசாயி, சகரியா, பெனாயா, எலியேசர் என்னும் ஆசாரியர் தேவனுடைய பெட்டிக்கு முன்பாகப் பூரிகைகளை ஊதினார்கள்; ஓபேத் ஏதோமும், எகியாவும் பெட்டிக்கு வாசல் காவலாளராயிருந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ெபனியா, யோசபாத், நெதனெயேல், அமாசாயி, சகரியா, பெனாயா, எலியேசர் என்னும் ஆசாரியர் தேவனுடைய பெட்டிக்கு முன்பாகப் பூரிகைகளை ஊதினார்கள்; ஓபேத் ஏதோமும், எகியாவும் பெட்டிக்கு வாசல் காவலாளராயிருந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டித் தாவீதும், இஸ்ரவேலின் மூப்பரும், ஆயிரத்துச் சேர்வைக்காரரும் கர்த்தருடைய உடன்படிக்கைப் பெட்டியை ஓபேத்ஏதோமின் வீட்டிலிருந்து மகிழ்ச்சியோடே கொண்டுவரப்போ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ர்த்தருடைய உடன்படிக்கைப்பெட்டி தாவீதின் நகரமட்டும் வந்தபோது, சவுலின் குமாரத்தியாகிய மீகாள் பலகணிவழியாய்ப் பார்த்து, தாவீதுராஜா ஆடிப்பாடி வருகிறதைக் கண்டு, அவனைத் தன் இருதயத்திலே அவமதித்தா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டித் தாவீதும், இஸ்ரவேலின் மூப்பரும், ஆயிரத்துச் சேர்வைக்காரரும் கர்த்தருடைய உடன்படிக்கைப் பெட்டியை ஓபேத்ஏதோமின் வீட்டிலிருந்து மகிழ்ச்சியோடே கொண்டுவரப்போன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டைய உடன்படிக்கைப்பெட்டியைச் சுமக்கிற லேவியருக்கு தேவன் அநுக்கிரகம்பண்ணினபடியால், அவர்கள் ஏழு காளைகளையும் ஏழு ஆட்டுக்கடாக்களையும் பலியிட்ட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டைய உடன்படிக்கைப்பெட்டியைச் சுமக்கிற லேவியருக்கு தேவன் அநுக்கிரகம்பண்ணினபடியால், அவர்கள் ஏழு காளைகளையும் ஏழு ஆட்டுக்கடாக்களையும் பலியிட்ட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வீதும், பெட்டியைச் சுமக்கிற சகல லேவியரும், பாடகரும், பாடகரின் வேலையை விசாரிக்கிற தலைவனாகிய கெனானியாவும், மெல்லிய புடவையான சால்வைகளைத் தரித்திருந்தார்கள்; தாவீது சணல்நூல் ஏபோத்தைத் தரித்திருந்த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வீதும், பெட்டியைச் சுமக்கிற சகல லேவியரும், பாடகரும், பாடகரின் வேலையை விசாரிக்கிற தலைவனாகிய கெனானியாவும், மெல்லிய புடவையான சால்வைகளைத் தரித்திருந்தார்கள்; தாவீது சணல்நூல் ஏபோத்தைத் தரித்திருந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வீதும், பெட்டியைச் சுமக்கிற சகல லேவியரும், பாடகரும், பாடகரின் வேலையை விசாரிக்கிற தலைவனாகிய கெனானியாவும், மெல்லிய புடவையான சால்வைகளைத் தரித்திருந்தார்கள்; தாவீது சணல்நூல் ஏபோத்தைத் தரித்த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ர்த்தருடைய உடன்படிக்கைப்பெட்டி தாவீதின் நகரமட்டும் வந்தபோது, சவுலின் குமாரத்தியாகிய மீகாள் பலகணிவழியாய்ப் பார்த்து, தாவீதுராஜா ஆடிப்பாடி வருகிறதைக் கண்டு, அவனைத் தன் இருதயத்திலே அவமதித்த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ன் தனக்குத் தாவீதின் நகரத்தில் வீடுகளை உண்டாக்கி, தேவனுடைய பெட்டிக்கு ஒரு ஸ்தலத்தை ஆயத்தப்படுத்தி, அதற்கு ஒரு கூடாரத்தைப்போட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ன் தனக்குத் தாவீதின் நகரத்தில் வீடுகளை உண்டாக்கி, தேவனுடைய பெட்டிக்கு ஒரு ஸ்தலத்தை ஆயத்தப்படுத்தி, அதற்கு ஒரு கூடாரத்தைப்போ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ற்பாடு தாவீது: லேவியர் ஒழிய, வேறொருவரும் தேவனுடைய பெட்டியை எடுக்கலாகாது; தேவனுடைய பெட்டியை எடுக்கவும், என்றைக்கும் அவருக்குப் பணிவிடைசெய்யவும், அவர்களை கர்த்தர் தெரிந்துகொண்டார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5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carry the ark of God, and to minister unto him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David gathered all Israel together to Jerusalem, to bring up the ark of the LORD un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, which he had prepared fo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David assembled the children of Aaron, and the Levit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f the sons of Kohath; Uriel the chief, and his brethren an hundred and twen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Of the sons of Merari; Asaiah the chief, and his brethren two hundred and twen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f the sons of Gershom; Joel the chief and his brethren an hundred and thir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f the sons of Elizaphan; Shemaiah the chief, and his brethren two hundr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f the sons of Hebron; Eliel the chief, and his brethren foursco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Of the sons of Uzziel; Amminadab the chief, and his brethren an hundred and twel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us all Israel brought up the ark of the covenant of the LORD with shouting, and with sou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David called for Zadok and Abiathar the priests, and for the Levites, for Uriel, Asaia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el, Shemaiah, and Eliel, and Amminadab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said unto them, All of you are the chief of the fathers of the Levites: sanctify yourselv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th all of you and your brethren, that all of you may bring up the ark of the LORD God of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place that I have prepared fo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because all of you did it not at the first, the LORD our God made a breach upon us, for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sought him not after the due or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o the priests and the Levites sanctified themselves to bring up the ark of the LORD G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children of the Levites bare the ark of God upon their shoulders with the sta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rnet, and with trumpets, and with cymbals, making a noise with psalteries and har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n, as Moses commanded according to the word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David spoke to the chief of the Levites to appoint their brethren to be the singers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struments of music, psalteries and harps and cymbals, sounding, by lifting up the voice with jo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o the Levites appointed Heman the son of Joel; and of his brethren, Asaph the son of Berechi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f the sons of Merari their brethren, Ethan the son of Kushai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ith them their brethren of the second degree, Zechariah, Ben, and Jaaziel, and Shemiramo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Jehiel, and Unni, Eliab, and Benaiah, and Maaseiah, and Mattithiah, and Elipheleh, and Mikne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bededom, and Jeiel, the por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So the singers, Heman, Asaph, and Ethan, were appointed to sound with cymbals of bra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Zechariah, and Aziel, and Shemiramoth, and Jehiel, and Unni, and Eliab, and Maaseia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it came to pass, as the ark of the covenant of the LORD came to the city of David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aiah, with psalteries on Alamo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Mattithiah, and Elipheleh, and Mikneiah, and Obededom, and Jeiel, and Azaziah, with harps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heminith to exc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Chenaniah, chief of the Levites, was for song: he instructed about the song, because h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kilf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Berechiah and Elkanah were doorkeepers for the a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Shebaniah, and Jehoshaphat, and Nethaneel, and Amasai, and Zechariah, and Benaia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iezer, the priests, did blow with the trumpets before the ark of God: and Obededom and Jehiah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orkeepers for the a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So David, and the elders of Israel, and the captains over thousands, went to bring up the ark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chal, the daughter of Saul looking out at a window saw king David dancing and playing: and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venant of the LORD out of the house of Obededom with jo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it came to pass, when God helped the Levites that bare the ark of the covenant of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offered seven bullocks and seven ra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David was clothed with a robe of fine linen, and all the Levites that bare the ark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gers, and Chenaniah the master of the song with the singers: David also had upon him an eph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n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pised him in her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David made him houses in the city of David, and prepared a place for the ark of Go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itched for it a t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David said, None ought to carry the ark of God but the Levites: for them has the LORD chos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2026-06-13T14:04:57Z</dcterms:created>
  <dcterms:modified xsi:type="dcterms:W3CDTF">2026-06-13T14:04:57Z</dcterms:modified>
  <dc:title>1 நாளாகமம்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