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த்தியாகிய எஸ்தருடனே விருந்துண்ண, ராஜாவும் ஆமானும் வந்த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ாம் நாள் விருந்தில் திராட்சரசம் பரிமாறப்படும்போது, ராஜா எஸ்தரை நோக்கி: எஸ்தர் ராஜாத்தியே, உன் வேண்டுதல் என்ன? அது உனக்குக் கொடுக்கப்படும்; நீ கேட்கிற மன்றாட்ட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ாம் நாள் விருந்தில் திராட்சரசம் பரிமாறப்படும்போது, ராஜா எஸ்தரை நோக்கி: எஸ்தர் ராஜாத்தியே, உன் வேண்டுதல் என்ன? அது உனக்குக் கொடுக்கப்படும்; நீ கேட்கிற மன்றாட்ட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ாம் நாள் விருந்தில் திராட்சரசம் பரிமாறப்படும்போது, ராஜா எஸ்தரை நோக்கி: எஸ்தர் ராஜாத்தியே, உன் வேண்டுதல் என்ன? அது உனக்குக் கொடுக்கப்படும்; நீ கேட்கிற மன்றாட்ட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த்தியாகிய எஸ்தர் பிரதியுத்தரமாக: ராஜாவே, உம்முடைய கண்களில் எனக்குக் கிருபை கிடைத்து, ராஜாவுக்குச் சித்தமாயிருந்தால் என் வேண்டுதலுக்கு என் ஜீவனும், என் மன்றாட்டுக்கு என் ஜனங்களும் எனக்குக் கட்டளையிடப்படு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த்தியாகிய எஸ்தர் பிரதியுத்தரமாக: ராஜாவே, உம்முடைய கண்களில் எனக்குக் கிருபை கிடைத்து, ராஜாவுக்குச் சித்தமாயிருந்தால் என் வேண்டுதலுக்கு என் ஜீவனும், என் மன்றாட்டுக்கு என் ஜனங்களும் எனக்குக் கட்டளையிடப்படு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வாகிய அகாஸ்வேரு மறுமொழியாக, ராஜாத்தியாகிய எஸ்தரை நோக்கி: இப்படிச் செய்யத்துணிரங்கொண்டவன் யார்? அவன் எங்க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ஸ்தர்: சத்துருவும் பகைஞனுமாகிய அந்த மனிதன் இந்தத் துஷ்ட ஆமான்தான் என்றாள்; அப்பொழுது ராஜாவுக்கும் ராஜாத்திக்கும் முன்பாக ஆமான் திகிலடை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ஸ்தர்: சத்துருவும் பகைஞனுமாகிய அந்த மனிதன் இந்தத் துஷ்ட ஆமான்தான் என்றாள்; அப்பொழுது ராஜாவுக்கும் ராஜாத்திக்கும் முன்பாக ஆமான் திகிலடை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உக்கிரத்தோடே திராட்சரப் பந்தியை விட்டெழுந்து, அரமனைத்தோட்டத்திற்குப் போனான்; ராஜாவினால் தனக்குப் பொல்லாப்பு நிர்ணயிக்கப்பட்டதென்று ஆமான் கண்டு, ராஜாத்தியாகிய எஸ்தரிடத்தில் தன் பிராணனுக்காக விண்ணப்பம்பண்ண எழுந்து நி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உக்கிரத்தோடே திராட்சரப் பந்தியை விட்டெழுந்து, அரமனைத்தோட்டத்திற்குப் போனான்; ராஜாவினால் தனக்குப் பொல்லாப்பு நிர்ணயிக்கப்பட்டதென்று ஆமான் கண்டு, ராஜாத்தியாகிய எஸ்தரிடத்தில் தன் பிராணனுக்காக விண்ணப்பம்பண்ண எழுந்து நி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ஆமான் மொர்தெகாய்க்கு ஆயத்தம்பண்ணின தூக்குமரத்தில் ஆமானையே தூக்கிப்போட்டார்கள்; அப்பொழுது ராஜாவின் உக்கிரம் தணி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ஆமான் மொர்தெகாய்க்கு ஆயத்தம்பண்ணின தூக்குமரத்தில் ஆமானையே தூக்கிப்போட்டார்கள்; அப்பொழுது ராஜாவின் உக்கிரம் தண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ങ്ങനെ രാജാവും ഹാമാനും എസ്ഥേർരാജ്ഞിയോടുകൂടെ വിരുന്നു കഴിവാൻ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രണ്ടാം ദിവസവും വീഞ്ഞുവിരുന്നിന്റെ സമയത്തു രാജാവു എസ്ഥേരിനോടു: എസ്ഥേർ രാജ്ഞിയേ, നിന്റെ അപേക്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? അതു നിനക്കു ലഭിക്കും; നിന്റെ ആഗ്രഹം എന്തു? രാജ്യത്തിൽ പാതിയോളമായാലും അതു നിവർത്തിച്ചു തര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ിന്നു എസ്ഥേർരാജ്ഞി: രാജാവേ, എന്നോടു കൃപയുണ്ടെങ്കിൽ രാജാവിന്നു തിരുവുള്ളമുണ്ടെങ്കിൽ എന്റെ അപേക്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ു എന്റെ ജീവനെയും എന്റെ ആഗ്രഹം ഓർത്തു എന്റെ ജനത്തെയും എനിക്കു നല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ങ്ങളെ നശിപ്പിച്ചു കൊന്നുമുടിക്കേണ്ടതിന്നു എന്നെയും എന്റെ ജനത്തെയും വിറ്റുകളഞ്ഞിരിക്കുന്നുവ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ഞങ്ങളെ ദാസീദാസന്മാരായി വിറ്റിരുന്നു എങ്കിൽ വൈരിക്കു രാജാവിന്റെ നഷ്ടത്തിന്നു തക്ക പ്രതിശാന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പ്പാൻ കഴിവില്ലെന്നു വരികിലും ഞാൻ മിണ്ടാതെ ഇരിക്കുമായിരുന്നു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ഹശ്വേരോശ്‌രാജാവു എസ്ഥേർരാജ്ഞിയോടു: അവൻ ആർ? ഇങ്ങനെ ചെയ്‍വാൻ തുനിഞ്ഞവൻ എവിടെ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ിന്നു എസ്ഥേർ: വൈരിയും ശത്രുവും ഈ ദുഷ്ടനായ ഹാമാൻ തന്നേ എന്നു പറഞ്ഞു. അപ്പോൾ ഹാമാൻ രാജാവ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്ഞിയുടെയും മുമ്പിൽ ഭ്രമിച്ച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രാജാവു ക്രോധത്തോടെ വീഞ്ഞുവിരുന്നു വിട്ടു എഴുന്നേറ്റു ഉദ്യാനത്തിലേക്കു പോയി; എന്നാൽ രാജാവു ത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ർത്ഥം നിശ്ചയിച്ചു എന്നു കണ്ടിട്ടു ഹാമാൻ തന്റെ ജീവരക്ഷെക്കായി എസ്ഥേർരാജ്ഞിയോടു അപേക്ഷിപ്പാൻ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രാജാവു ഉദ്യാനത്തിൽനിന്നു വീണ്ടും വീഞ്ഞുവിരുന്നുശാലയിലേക്കു വന്നപ്പോൾ എസ്ഥേർ ഇരിക്കുന്ന മെത്ത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ാമാൻ വീണുകിടന്നിരുന്നു; അന്നേരം രാജാവു: ഇവൻ എന്റെ മുമ്പാകെ അരമനയിൽവെച്ചു രാജ്ഞിയെ ബലാൽക്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മോ എന്നു പറഞ്ഞു. ഈ വാക്കു രാജാവിന്റെ വായിൽ നിന്നു വീണ ഉടനെ അവർ ഹാമാന്റെ മുഖം മൂ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പ്പോൾ രാജാവിന്റെ ഷണ്ഡന്മാരിൽ ഒരുത്തനായ ഹർബ്ബോനാ: ഇതാ, രാജാവിന്റെ നന്മെക്കായി സംസാര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ൊർദ്ദെഖായിക്കു ഹാമാൻ ഉണ്ടാക്കിയതായി അമ്പതു മുഴം ഉയരമുള്ള കഴുമരം ഹാമാന്റെ വീട്ടിൽ നില്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സന്നിധിയിൽ ബോധിപ്പിച്ചു; അതിന്മേൽ തന്നേ അവനെ തൂക്കിക്കളവിൻ എന്നു രാജാവ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ഹാമാനെ അവൻ മൊർദ്ദെഖായിക്കു വേണ്ടി നാട്ടിയിരുന്ന കഴുമരത്തിന്മേൽ തന്നേ തൂക്കിക്കളഞ്ഞു.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്റെ ക്രോധം ശ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2026-10-21T04:43:27Z</dcterms:created>
  <dcterms:modified xsi:type="dcterms:W3CDTF">2026-10-21T04:43:27Z</dcterms:modified>
  <dc:title>എസ്തേർ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