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என்றென்றைக்குமுள்ள சதாகாலங்களிலும் மகிமை உண்டாவதாக ஆமெ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னேகூட இருக்கிற சகோதரரெல்லாரும், கலாத்தியா நாட்டிலுள்ள சபைகளுக்கு எழுதுகிறதாவ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, நம்முடைய கர்த்தராகிய இயேசுகிறிஸ்துவினாலும் உங்களுக்குக் கிருபையும் சமாதானமும் உண்டாவதாக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சகோதரரே, என்னால் பிரசங்கிக்கப்பட்ட சுவிசேஷம் மனுஷருடைய யோசனையின்படியானதல்லவென்று உங்களுக்குத் தெரிவி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என் தாயின் வயிற்றிலிருந்தது முதல், என்னைப் பிரித்தெடுத்து, தம்முடைய கிருபையினால் அழைத்த தேவன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ு வருஷம் சென்ற பின்பு, பேதுருவைக் கண்டுகொள்ளும்படி நான் எருசலேமுக்குப் போய், அவனிடத்தில் பதினைந்து நாள் தங்கியிரு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சகோதரனாகிய யாக்கோபைத் தவிர, அப்போஸ்தலரில் வேறொருவரையும் நான் காண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 எழுதுகிற இவைகள் பொய்யல்லவென்று தேவனுக்குமுன்பாக நிச்சயமாய்ச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சீரியா சிலிசியா நாடுகளின் புறங்களில் வந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யூதேயாதேசத்திலே கிறிஸ்துவுக்குள்ளான சபைகளுக்கு முகமறியாதவனாயிருந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ைப்பற்றி தேவனை மகிமை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ಿಗೆ ಯುಗಯುಗಾಂತರಗಳಲ್ಲಿಯೂ ಮಹಿಮೆಯಾಗ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್ರಿಸ್ತನ ಕೃಪೆಯಲ್ಲಿ ನಿಮ್ಮನ್ನು ಕರೆದಾತನಿಂದ ನೀವು ಇಷ್ಟು ಬೇಗನೆ ಬೇರೆ ಸುವಾರ್ತೆಗೆ ತಿರುಗಿಕೊಂಡಿರ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್ಚರ್ಯ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ು ಸುವಾರ್ತೆಯೇ ಅಲ್ಲ, ಆದರೆ ಕೆಲವರು ನಿಮ್ಮನ್ನು ಕಳವಳಪಡಿಸುತ್ತಾ ಕ್ರಿಸ್ತನ ಸುವಾರ್ತೆಯನ್ನು ಮಾರ್ಪಡ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ತ್ನ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ೂ ನಾವು ನಿಮಗೆ ಸಾರಿದ ಸುವಾರ್ತೆಯಲ್ಲದೆ ಬೇರೆ ಸುವಾರ್ತೆಯನ್ನು ನಾವೇ ಆಗಲಿ ಪರಲೋಕದಿಂದ ಬಂದ ದೂತನೇ ಆಗಲಿ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ದರೆ ಅವನು ಶಾಪಗ್ರಸ್ತನ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ನುಷ್ಯರ ಕಡೆಯಿಂದಾಗಲಿ ಮನುಷ್ಯನ ಮುಖಾಂತರದಿಂದಾಗಲಿ ಅಪೊಸ್ತಲ ನಾಗಿರದೆ ಯೇಸು ಕ್ರಿಸ್ತನ ಮುಖಾಂತರವೂ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ವರೊಳಗಿಂದ ಎಬ್ಬಿಸಿದ ತಂದೆಯಾದ ದೇವ ರಿಂದಲೂ ಅಪೊಸ್ತಲನಾದ ಪೌಲನೆಂಬ ನಾ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ು ಸ್ವೀಕರಿಸಿದ ಸುವಾರ್ತೆಯನ್ನಲ್ಲದೆ ಯಾವನಾದರೂ ಬೇರೆ ಸುವಾರ್ತೆಯನ್ನು ನಿಮಗೆ ಸಾರಿದರೆ ಅವನು ಶಾಪಗ್ರಸ್ತನ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ನಾವು ಮೊದಲು ಹೇಳಿ ದಂತೆಯೇ ಈಗಲೂ ನಾನು ತಿರಿ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ಜೊತೆಯಲ್ಲಿರುವ ಎಲ್ಲಾ ಸಹೋದರರೂ ಗಲಾತ್ಯದಲ್ಲಿರುವ ಸಭೆಗಳ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ೀಗ ಯಾರನ್ನು ಒಲಿಸಿಕೊಳ್ಳುತ್ತಾ ಇದ್ದೇನೆ? ಮನುಷ್ಯರನ್ನೋ? ದೇವರನ್ನೋ? ನಾನು ಮನುಷ್ಯ ರನ್ನು ಮೆಚ್ಚ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ತ್ನಿಸುತ್ತಾ ಇದ್ದೇನೋ? ಇನ್ನೂ ಮನುಷ್ಯರನ್ನು ಮೆಚ್ಚಿಸುವವನಾಗಿದ್ದರೆ ನಾನು ಕ್ರಿಸ್ತನ ದಾಸ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ಂದೆಯಾದ ದೇವ ರಿಂದಲೂ ನಮ್ಮ ಕರ್ತನಾದ ಯೇಸು ಕ್ರಿಸ್ತ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ಹೋದರರೇ, ನಾನು ಸಾರಿದ ಸುವಾರ್ತೆ ಯಂತೂ ಮನುಷ್ಯನಿಂದ ಬಂದದ್ದಲ್ಲವೆಂದು ನಿಮಗೆ ದೃಢವ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ತನು ನಮ್ಮನ್ನು ಕೆಟ್ಟದ್ದಾಗಿರುವ ಈಗಿನ ಪ್ರಪಂಚದೊಳಗಿಂದ ಬಿಡಿಸಬೇಕೆಂದು ನಮ್ಮ ತಂದೆ ಯಾದ ದೇವರ ಚಿತ್ತಕ್ಕನುಸಾ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ಪಾಪಗಳಿಗೋಸ್ಕರ ತನ್ನನ್ನು ತಾನೇ 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ಅದನ್ನು ಮನುಷ್ಯ ನಿಂದ ಹೊಂದಲಿಲ್ಲ. ಇಲ್ಲವೆ ನನಗೆ ಯಾರೂ ಉಪದೇಶಿಸಲಿಲ್ಲ. ಆದರೆ ಯೇಸು ಕ್ರಿಸ್ತನಿಂದಲೇ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ಪ್ರಕಟ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ಿಂದೆ ನಾನು ಯೆಹೂದ್ಯ ಮತದಲ್ಲಿದ್ದಾಗ ನನ್ನ ನಡತೆ ಎಂಥದ್ದಾಗಿತ್ತೆಂದು ನೀವು ಕೇಳಿದ್ದೀರಷ್ಟೆ; ನಾನ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ಯನ್ನು ಮಿತಿವಿಾರಿ ಹಿಂಸೆಪಡಿಸಿ ಹಾಳುಮಾಡುತ್ತ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ನಾನು ನನ್ನ ಪಿತೃಗಳಿಂದ ಬಂದ ಸಂಪ್ರದಾಯಗಳಲ್ಲಿ ಬಹು ಅಭಿಮಾನವುಳ್ಳವನಾಗಿ ನನ್ನ ಸ್ವಂತ ಜನಾಂಗದವ ರ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ಪ್ರಾಯದವರಾದ ಅನೇಕರಿಗಿಂತ ಯೆಹೂದ್ಯ ಮತದಲ್ಲಿ ಹೆಚ್ಚು ಆಸಕ್ತನಾಗಿದ್ದ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ಾನು ತಾಯಿಯ ಗರ್ಭದಲ್ಲಿದ್ದಾಗಲೇ ದೇವರು ನನ್ನನ್ನು ಪ್ರತ್ಯೇಕಿಸಿ ತನ್ನ ಕೃಪೆಯಿಂದ ನನ್ನನ್ನು ಕರೆ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ದೇವರು ಅನ್ಯಜನರಲ್ಲಿ ತನ್ನ ಮಗನನ್ನು ನಾನು ಸಾರುವವನಾಗಬೇಕೆಂದು ಆತನನ್ನು ನನ್ನೊಳಗೆ ಪ್ರಕಟ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ಚ್ಛೈಸಿದಾಗಲೇ ನಾನು ಮನುಷ್ಯರನ್ನು ವಿಚಾರ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ೆರೂಸಲೇಮಿನಲ್ಲಿ ನನಗಿಂತ ಮುಂಚೆ ಅಪೊಸ್ತಲರಾಗಿದ್ದವರ ಬಳಿಗೂ ಹೋಗದೆ ಅರಬಸ್ಥಾನಕ್ಕೆ ಹೋಗಿ ತಿರಿಗಿ ದಮಸ್ಕ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ೂರು ವರುಷಗಳಾದ ಮೇಲೆ ಪೇತ್ರನನ್ನು ನೋಡುವದಕ್ಕಾಗಿ ಯೆರೂಸಲೇಮಿಗೆ ಹೋಗಿ ಅವನ ಬಳಿಯಲ್ಲಿ ಹದಿನೈದು ದಿವಸ ಇ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ಕರ್ತನ ಸಹೋದರನಾದ ಯಾಕೋಬನನ್ನಲ್ಲದೆ ಅಪೊಸ್ತಲರಲ್ಲಿ ಬೇರೆ ಯಾರನ್ನೂ ನಾನು ಕಾಣ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ಈಗ ನಾನು ನಿಮಗೆ ಬರೆಯುವವುಗಳ ವಿಷಯ ದಲ್ಲಿ ಇಗೋ, ದೇವರ ಮುಂದೆ ನಾನು ಸುಳ್ಳಾಡ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ಮೇಲೆ ಸಿರಿಯ ಮತ್ತು ಕಿಲಿಕ್ಯ ಪ್ರಾಂತ್ಯ ಗಳಿಗೆ ಬ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ಕ್ರಿಸ್ತನಲ್ಲಿರುವ ಯೂದಾಯ ಸಭೆಗಳಿಗೆ ನನ್ನ ಗುರುತ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--ಪೂರ್ವ ದಲ್ಲಿ ನಮ್ಮನ್ನು ಹಿಂಸೆಪಡಿಸಿದ ಇವನು ತಾನು ಹಾಳು ಮಾಡುತ್ತಿದ್ದ ನಂಬಿಕೆಯನ್ನು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ಸಿದ್ಧಿಪಡಿಸುತ್ತಾನೆ ಎಂಬದನ್ನು ಮಾತ್ರ ಅವರ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ದೆಸೆಯಿಂದ ದೇವರನ್ನು ಕೊಂಡ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2026-10-20T09:23:31Z</dcterms:created>
  <dcterms:modified xsi:type="dcterms:W3CDTF">2026-10-20T09:23:31Z</dcterms:modified>
  <dc:title>ಗಲಾತ್ಯದವರಿಗೆ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