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40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நாள் ரட்சிப்புக் கேற்ற நல் நா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 நல் நாள் ஏற்ற நல் நா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ன்னார் கிறிஸ்துனக்குக் கிருபையைச் சொரி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ோஷந்தனைச் சொல்ல வந்தேன் -தே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 வார்த்தையைப் பெலனாகத் த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டித் திகைத்துப் புலம்பாதே – உன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தில் அவிசுவாசம் வைத்துக் கலங்க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ச் சிநேகம் வெகு கேடு அதற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டந்தைப் படாமல் ஜீவ மார்க்கத்தைத் தே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ன் இரட்சகரிடம் திரும்பு –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ற்றும் சம்பூரண ஜீவனை விரும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மேலாகட்டும் என் றெண்ணாதே -ப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ச்சைக் குட்பட்டால் திரும்ப ஒண்ண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 தேசுவை உற்றுப் பாரு –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யாய்ச் சிந்தின ரத்தத்தைச் சே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அறச் சுத்திகரிப்பார் – உன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வஸ்திரத்தால் அலங்கர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நிறைந்த கிரீடஞ் சூடி – நித்த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வை அருள்வார் உனக்கின்பங் கொண்டா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சுபெருமானை நீ நம்பு –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ைக்கும் உனக் கிரட்சிப்பின் கொம்பு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2026-09-15T13:08:48Z</dcterms:created>
  <dcterms:modified xsi:type="dcterms:W3CDTF">2026-09-15T13:08:48Z</dcterms:modified>
  <dc:title>துதிப் பாடல்கள் : 394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