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0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க்கும் கரங்கள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்றும் நேசர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ஷமான மனித உலக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ும் இயேசுவுண்டு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ன்பின் பஞ்சத்தினால் அலைந்து திரி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ஞ்சும் சோகத்தினால் நெஞ்சம் துடித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் அன்பு துன்பம் நீ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் கண்ட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ள்ளி அணைத்திடுவார் அண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த்தம் செய்வார் துள்ளி தூக்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ளில் சுமந்திடுவார் இதய ஏக்கம் தீர்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இயேசு ந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ப்பா என அழைக்க இப்போ ஓடி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ின் மடி தவழும் சேயாய் மா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ர்பில் சாய்ந்து கவலை மற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கொள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ம்மையன்றி என்னை தேற்ற ய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ற்றத்தாரின் அன்பு சூன்யமாக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விக்கும் உள்ளம் தாகம் தீ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ல் மகி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தி அன்பு தனில் தினமும் திளைத்திடவ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ஈந்தருளும் அனலை மூட்டி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்ளம் திரண்ட தண்ணீ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ை அணைக்க முடி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2026-10-31T22:07:49Z</dcterms:created>
  <dcterms:modified xsi:type="dcterms:W3CDTF">2026-10-31T22:07:49Z</dcterms:modified>
  <dc:title>துதிப் பாடல்கள்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