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હાબના મૃત્યુ પછી મોઆબે ઇસ્રાએલ સામે બળવ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યારે અહાઝયા સમરૂનમાં તેના મહેલના ઉપરના ખંડમાં હતો અને ઝરૂખામાંથી પડી ગયો હતો, અને પથારીવશ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ઇજા પામ્યા પછી તેણે પોતાના માંણસોને, એક્રોનના દેવ બઆલ-ઝબૂબ પાસે એમ કહીને મોકલ્યા કે, “જ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ો કે હું આ માંદગીમાંથી સાજો થઈશ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યહોવાના દૂતે તિશ્બેના એલિયાને જણાવ્યું, “અહાઝયાના સંદેશવાહકો પાસે જા, તેઓને પૂછી જો, ‘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માં કોઇ દેવ નથી? તો શા માંટે તમે બઆલઝબૂબ પાસે એવું પૂછવા એક્રોન જાઓ છો કે, રાજાને સારું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આવું બધુ કર્યુ છે તેથી યહોવા એ કહ્યું છે, તું જે પથારીમાં પડયો છે એમાંથી ઊઠવાનો નથી. તું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જશે.” ત્યાર પછી એલિયા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ંદેશવાહકો રાજા પાસે પાછા ગયા એટલે રાજાએ તેઓને પૂછયું, “તમે શા માંટે આટલા જલદી પાછા આવ્ય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ણે કહ્યું, “એક માંણસ અમને મળવા આવ્યો અને તેણે અમને કહ્યું કે, જે રાજાએ તમને મોકલ્યા છ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ાછા જાઓ અને તેને કહો કે, ‘આ યહોવાના વચન છે; ઇસ્રાએલમાં કોઈ દેવ નથી કે, તમે એક્રોનન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આલ-ઝબૂબને જઈને પ્રશ્ર્ન કરો છો? આને કારણે તું જે પથારીમાં પડયો છે તેમાંથી ઊઠવાનો નથી, તું જરૂર મ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ાજાએ પૂછયું, “તમને જે માંણસ મળ્યો હતો અને જેણે તમને આ બધું કહ્યું તે કેવો હત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ણે કહ્યું, “તે વાળની રુંવાટી વાળો માંણસ હતો અને તેણે તેની કમર ફરતે ચામડાનો પટ્ટો પહે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”રાજા બોલ્યો, “તે તો તિશ્બેનો એલિયા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ર પછી રાજાએ પચાસ સૈનિકોના એક નાયકને તેની ટુકડી સાથે એલિયા પાસે મોકલ્યો. તે જયાર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્યો ત્યારે તેમણે તેને એક ટેકરીની ટોચે બેઠેલો જોયો. પેલા નાયકે તેને કહ્યું કે, “હે દેવના માંણ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એ તને નીચે આવવાની આજ્ઞા ક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લિયાએ જવાબ આપ્યો, “જો હું દેવનો માંણસ હોઉં તો સ્વર્ગમાંથી નીચે અગ્નિ વરસો અને તું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ો અહીં મરી જશો!”તેથી આકાશમાંથી અગ્નિ નીચે વરસ્યો અને બધા સૈનિકોના મૃત્યુ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રાજાએ પચાસ સૈનિકોના બીજા નાયકને પચાસ સૈનિકો સાથે ફરી મોકલ્યો અને તેણે જઈને કહ્યું કે, “હ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, રાજાએ કહેવડાવ્યું છે કે, ‘તારે અત્યારે જ આવવું પડ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લિયાએ કહ્યું, “જો હું દેવનો માંણસ હોઉં, તો આકાશમાંથી અગ્નિ વરસશે અને તું તથા તારા પચાસ સૈનિ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મરી જશે.” ફરીથી સ્વર્ગમાંથી અગ્નિ વરસ્યો અને બધા સૈનિકોને માંરી નાં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ફરી પાછા રાજાએ બીજા પચાસ સૈનિકોને દેવના માંણસ પાસે મોકલ્યા, પચાસ સૈનિકોના ત્રીજા નાયકે એલ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આવી તેની આગળ ઘૂંટણિયે પડી વિનંતી કરી કે, “હે દેવના માંણસ, કૃપા કરીને માંરું જીવન તથા આ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ચાસ સૈનિકોના જીવન બચા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છેક સ્વર્ગમાંથી વરસેલા અગ્નિએ અમાંરી પહેલા આવેલા બન્ને નાયકોનો સંહાર કર્યો હતો. તું ચોક્કસ જ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હવે અમાંરા પર દયા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ના દૂતે એલિયાને કહ્યું કે, “એની સાથે જા, ગભરાઈશ નહિ.” તે તેની સાથે રાજા પાસ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બોલ્યો, “આ યહોવાનાં વચન છે: કારણ કે ‘તેં એક્રોનના દેવ બઆલઝબૂબને પ્રશ્ર્ન કરવા સંદેશવાહ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હતા, તેથી તું હમણા જે પથારીમાં પડયો છે તેમાંથી ઊઠવાનો નથી, તું ચોક્કસપણે મ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જેમ એલિયાએ કહ્યું હતું તેમ યહોવાના શબ્દો સાચા પડ્યાં અને રાજા મૃત્યુ પામ્યો. તેને પુત્ર ન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તેનો ભાઈ યહોરામ ઇસ્રાએલીઓનો રાજા બન્યો. યહૂદાના રાજા યહોરામ જે યહોશાફાટનો પુત્ર હતો-તેના શાસ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વર્ષમાં આ બન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હાઝયાના શાસન દરમ્યાન બનેલા બાકીના બનાવો ઇસ્રાએલના રાજાઓના ઇતિહાસ વિષેના પુસ્તકમાં આલે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2026-10-20T04:38:42Z</dcterms:created>
  <dcterms:modified xsi:type="dcterms:W3CDTF">2026-10-20T04:38:42Z</dcterms:modified>
  <dc:title>૨ રાજાઓ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