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யும் ஆரோன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ற்பித்த நியமப்பிரமாணமாவது: பழுதற்றதும் ஊனமில்லாததும் நுகத்தடிக்கு உட்படாததுமாகிய சிவப்பான ஒரு கிடாரியை உன்னிடத்தில் கொண்டுவரும்படி இஸ்ரவேல் புத்திரருக்குச் சொல்ல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ற்பித்த நியமப்பிரமாணமாவது: பழுதற்றதும் ஊனமில்லாததும் நுகத்தடிக்கு உட்படாததுமாகிய சிவப்பான ஒரு கிடாரியை உன்னிடத்தில் கொண்டுவரும்படி இஸ்ரவேல் புத்திரருக்குச் சொல்ல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ற்பித்த நியமப்பிரமாணமாவது: பழுதற்றதும் ஊனமில்லாததும் நுகத்தடிக்கு உட்படாததுமாகிய சிவப்பான ஒரு கிடாரியை உன்னிடத்தில் கொண்டுவரும்படி இஸ்ரவேல் புத்திரருக்குச் சொ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எலெயாசார் என்னும் ஆசாரியனிடத்தில் ஒப்புக்கொடுங்கள்; அவன் அதைப் பாளயத்துக்கு வெளியே கொண்டுபோகக்கடவன்; அங்கே அது அவனுக்கு முன்பாகக் கொல்லப்பட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எலெயாசார் என்னும் ஆசாரியனிடத்தில் ஒப்புக்கொடுங்கள்; அவன் அதைப் பாளயத்துக்கு வெளியே கொண்டுபோகக்கடவன்; அங்கே அது அவனுக்கு முன்பாகக் கொல்லப்பட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சாரியனாகிய எலெயாசார் தன் விரலினால் அதின் இரத்தத்தில் கொஞ்சம் எடுத்து, ஆசரிப்புக் கூடாரத்துக்கு எதிராக ஏழுதரம் தெளி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ிடாரியை அவன் கண்களுக்கு முன்பாக ஒருவன் சுட்டெரிக்கவேண்டும்; அதின் தோலும் அதின் மாம்சமும் அதின் இரத்தமும் அதின் சாணியும் சுட்டெரிக்கப்ப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ிடாரியை அவன் கண்களுக்கு முன்பாக ஒருவன் சுட்டெரிக்கவேண்டும்; அதின் தோலும் அதின் மாம்சமும் அதின் இரத்தமும் அதின் சாணியும் சுட்டெரிக்கப்ப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சாரியன் கேதுருக்கட்டையையும் ஈசோப்பையும் சிவப்புநூலையும் எடுத்து, கிடாரி எரிக்கப்படுகிற நெருப்பின் நடுவிலே போட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சாரியன் கேதுருக்கட்டையையும் ஈசோப்பையும் சிவப்புநூலையும் எடுத்து, கிடாரி எரிக்கப்படுகிற நெருப்பின் நடுவிலே போட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ஆசாரியன் தன் வஸ்திரங்களைத் தோய்த்து, ஜலத்திலே ஸ்நானம்பண்ணி, அதின்பின்பு பாளயத்தில் பிரவேசிக்கக்கடவன்; ஆசாரியன் சாயங்காலமட்டும் தீட்டுப்பட்ட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ஆசாரியன் தன் வஸ்திரங்களைத் தோய்த்து, ஜலத்திலே ஸ்நானம்பண்ணி, அதின்பின்பு பாளயத்தில் பிரவேசிக்கக்கடவன்; ஆசாரியன் சாயங்காலமட்டும் தீட்டுப்பட்ட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ச் சுட்டெரித்தவனும் தன் வஸ்திரங்களை ஜலத்தில் தோய்த்து, ஜலத்திலே ஸ்நானம்பண்ணி, சாயங்காலமட்டும் தீட்டுப்பட்ட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ச் சுட்டெரித்தவனும் தன் வஸ்திரங்களை ஜலத்தில் தோய்த்து, ஜலத்திலே ஸ்நானம்பண்ணி, சாயங்காலமட்டும் தீட்டுப்பட்ட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த்தமாயிருக்கிற ஒருவன் அந்தக் கிடாரியின் சாம்பலை வாரிக்கொண்டு பாளயத்திற்குப் புறம்பே சுத்தமான ஒரு இடத்திலே கொட்டி வைக்கக்கடவன், அது இஸ்ரவேல் புத்திரரின் சபைக்காகத் தீட்டுக்கழிக்கும் ஜலத்துக்கென்று காத்துவைக்கப்படவேண்டும்; அது பாவத்தைப் பரிகர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த்தமாயிருக்கிற ஒருவன் அந்தக் கிடாரியின் சாம்பலை வாரிக்கொண்டு பாளயத்திற்குப் புறம்பே சுத்தமான ஒரு இடத்திலே கொட்டி வைக்கக்கடவன், அது இஸ்ரவேல் புத்திரரின் சபைக்காகத் தீட்டுக்கழிக்கும் ஜலத்துக்கென்று காத்துவைக்கப்படவேண்டும்; அது பாவத்தைப் பரிகர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த்தமாயிருக்கிற ஒருவன் அந்தக் கிடாரியின் சாம்பலை வாரிக்கொண்டு பாளயத்திற்குப் புறம்பே சுத்தமான ஒரு இடத்திலே கொட்டி வைக்கக்கடவன், அது இஸ்ரவேல் புத்திரரின் சபைக்காகத் தீட்டுக்கழிக்கும் ஜலத்துக்கென்று காத்துவைக்கப்படவேண்டும்; அது பாவத்தைப் பரிகர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டாரியின் சாம்பலை வாரினவன் தன் வஸ்திரங்களைத் தோய்க்கக்கடவன்; அவன் சாயங்காலமட்டும் தீட்டுப்பட்டிருப்பான்; இது இஸ்ரவேல் புத்திரருக்கும் அவர்கள் நடுவிலே தங்குகிற அந்நியனுக்கும் நித்திய கட்டளையாய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டாரியின் சாம்பலை வாரினவன் தன் வஸ்திரங்களைத் தோய்க்கக்கடவன்; அவன் சாயங்காலமட்டும் தீட்டுப்பட்டிருப்பான்; இது இஸ்ரவேல் புத்திரருக்கும் அவர்கள் நடுவிலே தங்குகிற அந்நியனுக்கும் நித்திய கட்டளைய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டாரியின் சாம்பலை வாரினவன் தன் வஸ்திரங்களைத் தோய்க்கக்கடவன்; அவன் சாயங்காலமட்டும் தீட்டுப்பட்டிருப்பான்; இது இஸ்ரவேல் புத்திரருக்கும் அவர்கள் நடுவிலே தங்குகிற அந்நியனுக்கும் நித்திய கட்டளைய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ெத்துப்போனவனுடைய பிரேதத்தைத் தொட்டவன் ஏழுநாள் தீட்டுப்பட்டிரு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ம் நாளிலும் ஏழாம் நாளிலும் தீட்டுக்கழிக்கும் ஜலத்தினால் தன்னைச் சுத்திகரிக்கக்கடவன்; அப்பொழுது சுத்தமாவான்; மூன்றாம் நாளிலும் ஏழாம் நாளிலும் தன்னைச் சுத்திகரிக்காமலிருப்பானாகில் சுத்தமாக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ம் நாளிலும் ஏழாம் நாளிலும் தீட்டுக்கழிக்கும் ஜலத்தினால் தன்னைச் சுத்திகரிக்கக்கடவன்; அப்பொழுது சுத்தமாவான்; மூன்றாம் நாளிலும் ஏழாம் நாளிலும் தன்னைச் சுத்திகரிக்காமலிருப்பானாகில் சுத்தமாக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த்தவனுடைய பிரேதத்தைத் தொட்டும், தன்னைச் சுத்திகரித்துக்கொள்ளாதவன் கர்த்தரின் வாசஸ்தலத்தைத் தீட்டுப்படுத்துகிறான்; அந்த ஆத்துமா இஸ்ரவேலில் இராமல் அறுப்புண்டுபோவான்; தீட்டுக்கழிக்கும் ஜலம் அவன்மேல் தெளிக்கப்படாததினால், அவன் தீட்டுப்பட்டிருப்பான்; அவன் தீட்டு இன்னும் அவன்மேல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த்தவனுடைய பிரேதத்தைத் தொட்டும், தன்னைச் சுத்திகரித்துக்கொள்ளாதவன் கர்த்தரின் வாசஸ்தலத்தைத் தீட்டுப்படுத்துகிறான்; அந்த ஆத்துமா இஸ்ரவேலில் இராமல் அறுப்புண்டுபோவான்; தீட்டுக்கழிக்கும் ஜலம் அவன்மேல் தெளிக்கப்படாததினால், அவன் தீட்டுப்பட்டிருப்பான்; அவன் தீட்டு இன்னும் அவன்மேல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த்தவனுடைய பிரேதத்தைத் தொட்டும், தன்னைச் சுத்திகரித்துக்கொள்ளாதவன் கர்த்தரின் வாசஸ்தலத்தைத் தீட்டுப்படுத்துகிறான்; அந்த ஆத்துமா இஸ்ரவேலில் இராமல் அறுப்புண்டுபோவான்; தீட்டுக்கழிக்கும் ஜலம் அவன்மேல் தெளிக்கப்படாததினால், அவன் தீட்டுப்பட்டிருப்பான்; அவன் தீட்டு இன்னும் அவன்மேல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த்தவனுடைய பிரேதத்தைத் தொட்டும், தன்னைச் சுத்திகரித்துக்கொள்ளாதவன் கர்த்தரின் வாசஸ்தலத்தைத் தீட்டுப்படுத்துகிறான்; அந்த ஆத்துமா இஸ்ரவேலில் இராமல் அறுப்புண்டுபோவான்; தீட்டுக்கழிக்கும் ஜலம் அவன்மேல் தெளிக்கப்படாததினால், அவன் தீட்டுப்பட்டிருப்பான்; அவன் தீட்டு இன்னும் அவன்மேல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ூடாரத்தில் ஒரு மனிதன் செத்தால், அதற்கடுத்த நியமமாவது: அந்தக் கூடாரத்தில் பிரவேசிக்கிற யாவரும் கூடாரத்தில் இருக்கிற யாவரும் ஏழுநாள் தீட்டுப்பட்ட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ூடாரத்தில் ஒரு மனிதன் செத்தால், அதற்கடுத்த நியமமாவது: அந்தக் கூடாரத்தில் பிரவேசிக்கிற யாவரும் கூடாரத்தில் இருக்கிற யாவரும் ஏழுநாள் தீட்டுப்பட்ட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டிக் கட்டப்படாமல் திறந்திருக்கும் பாத்திரங்கள் எல்லாம் தீட்டுப்பட்ட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ியிலே பட்டயத்தால் வெட்டுண்டவனையாவது, செத்தவனையாவது, மனித எலும்பையாவது, பிரேதக்குழியையாவது, தொட்டவன் எவனும் ஏழுநாள் தீட்டுப்பட்டிர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ியிலே பட்டயத்தால் வெட்டுண்டவனையாவது, செத்தவனையாவது, மனித எலும்பையாவது, பிரேதக்குழியையாவது, தொட்டவன் எவனும் ஏழுநாள் தீட்டுப்பட்டிரு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ியிலே பட்டயத்தால் வெட்டுண்டவனையாவது, செத்தவனையாவது, மனித எலும்பையாவது, பிரேதக்குழியையாவது, தொட்டவன் எவனும் ஏழுநாள் தீட்டுப்பட்டிரு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தீட்டுப்பட்டவனுக்காக, பாவத்தைப் பரிகரிக்கும் கிடாரியின் சாம்பலிலே கொஞ்சம் எடுத்து, ஒரு பாத்திரத்தில் போட்டு, அதின்மேல் ஊற்று ஜலம் வார்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தீட்டுப்பட்டவனுக்காக, பாவத்தைப் பரிகரிக்கும் கிடாரியின் சாம்பலிலே கொஞ்சம் எடுத்து, ஒரு பாத்திரத்தில் போட்டு, அதின்மேல் ஊற்று ஜலம் வார்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த்தமான ஒருவன் ஈசோப்பை எடுத்து, அந்த ஜலத்திலே தோய்த்து, கூடாரத்தின்மேலும் அதிலுள்ள சகல பணிமுட்டுகளின்மேலும் அங்கேயிருக்கிற ஜனங்களின்மேலும் தெளிக்கிறதுமல்லாமல், எலும்பையாகிலும் வெட்டுண்டவனையாகிலும் செத்தவனையாகிலும் பிரேதக்குழியையாகிலும் தொட்டவன்மேலும் தெளிக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த்தமான ஒருவன் ஈசோப்பை எடுத்து, அந்த ஜலத்திலே தோய்த்து, கூடாரத்தின்மேலும் அதிலுள்ள சகல பணிமுட்டுகளின்மேலும் அங்கேயிருக்கிற ஜனங்களின்மேலும் தெளிக்கிறதுமல்லாமல், எலும்பையாகிலும் வெட்டுண்டவனையாகிலும் செத்தவனையாகிலும் பிரேதக்குழியையாகிலும் தொட்டவன்மேலும் தெளிக்கக்க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த்தமான ஒருவன் ஈசோப்பை எடுத்து, அந்த ஜலத்திலே தோய்த்து, கூடாரத்தின்மேலும் அதிலுள்ள சகல பணிமுட்டுகளின்மேலும் அங்கேயிருக்கிற ஜனங்களின்மேலும் தெளிக்கிறதுமல்லாமல், எலும்பையாகிலும் வெட்டுண்டவனையாகிலும் செத்தவனையாகிலும் பிரேதக்குழியையாகிலும் தொட்டவன்மேலும் தெளிக்க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த்தமான ஒருவன் ஈசோப்பை எடுத்து, அந்த ஜலத்திலே தோய்த்து, கூடாரத்தின்மேலும் அதிலுள்ள சகல பணிமுட்டுகளின்மேலும் அங்கேயிருக்கிற ஜனங்களின்மேலும் தெளிக்கிறதுமல்லாமல், எலும்பையாகிலும் வெட்டுண்டவனையாகிலும் செத்தவனையாகிலும் பிரேதக்குழியையாகிலும் தொட்டவன்மேலும் தெளி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த்தமாயிருக்கிறவன் தீட்டுப்பட்டவன்மேல் மூன்றாம் நாளிலும் ஏழாம் நாளிலும் தெளிக்கவேண்டும்; ஏழாம் நாளில் இவன் தன்னைச் சுத்திகரித்து, தன் வஸ்திரங்களைத் தோய்த்து, ஜலத்தில் ஸ்நானம்பண்ணி, சாயங்காலத்திலே சுத்தமாய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த்தமாயிருக்கிறவன் தீட்டுப்பட்டவன்மேல் மூன்றாம் நாளிலும் ஏழாம் நாளிலும் தெளிக்கவேண்டும்; ஏழாம் நாளில் இவன் தன்னைச் சுத்திகரித்து, தன் வஸ்திரங்களைத் தோய்த்து, ஜலத்தில் ஸ்நானம்பண்ணி, சாயங்காலத்திலே சுத்தமாயி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த்தமாயிருக்கிறவன் தீட்டுப்பட்டவன்மேல் மூன்றாம் நாளிலும் ஏழாம் நாளிலும் தெளிக்கவேண்டும்; ஏழாம் நாளில் இவன் தன்னைச் சுத்திகரித்து, தன் வஸ்திரங்களைத் தோய்த்து, ஜலத்தில் ஸ்நானம்பண்ணி, சாயங்காலத்திலே சுத்தமாயி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ட்டுப்பட்டிருக்கிறவன் தன்னைச் சுத்திகரித்துக் கொள்ளாதிருந்தால், அவன் சபையில் இராதபடிக்கு அறுப்புண்டுபோவான்; அவன் கர்த்தரின் பரிசுத்த ஸ்தலத்தைத் தீட்டுப்படுத்தினான்; தீட்டுக்கழிக்கும் ஜலம் அவன்மேல் தெளிக்கப்படாததினால் அவன் தீட்டுப்பட்டிருக்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ட்டுப்பட்டிருக்கிறவன் தன்னைச் சுத்திகரித்துக் கொள்ளாதிருந்தால், அவன் சபையில் இராதபடிக்கு அறுப்புண்டுபோவான்; அவன் கர்த்தரின் பரிசுத்த ஸ்தலத்தைத் தீட்டுப்படுத்தினான்; தீட்டுக்கழிக்கும் ஜலம் அவன்மேல் தெளிக்கப்படாததினால் அவன் தீட்டுப்பட்டிருக்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ட்டுப்பட்டிருக்கிறவன் தன்னைச் சுத்திகரித்துக் கொள்ளாதிருந்தால், அவன் சபையில் இராதபடிக்கு அறுப்புண்டுபோவான்; அவன் கர்த்தரின் பரிசுத்த ஸ்தலத்தைத் தீட்டுப்படுத்தினான்; தீட்டுக்கழிக்கும் ஜலம் அவன்மேல் தெளிக்கப்படாததினால் அவன் தீட்டுப்பட்டிருக்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ட்டுக்கழிக்கும் ஜலத்தைத் தெளிக்கிறவனும் தன் வஸ்திரங்களைத் தோய்க்கக்கடவன்; தீட்டுக்கழிக்கும் ஜலத்தைத்தொட்ட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ட்டுக்கழிக்கும் ஜலத்தைத் தெளிக்கிறவனும் தன் வஸ்திரங்களைத் தோய்க்கக்கடவன்; தீட்டுக்கழிக்கும் ஜலத்தைத்தொட்ட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ட்டுப்பட்டிருக்கிறவன் தொடுகிறவைகளெல்லாம் தீட்டுப்படும், அவைகளைத் தொடுகிறவனும் சாயங்காலமட்டும் தீட்டுப்பட்டிருப்பான்; இது உங்களுக்கு நித்திய கட்டளையாயிருக்கும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ட்டுப்பட்டிருக்கிறவன் தொடுகிறவைகளெல்லாம் தீட்டுப்படும், அவைகளைத் தொடுகிறவனும் சாயங்காலமட்டும் தீட்டுப்பட்டிருப்பான்; இது உங்களுக்கு நித்திய கட்டளையாயிரு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মোশি এবং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ঈশ্বর যে শিক্ষা দিয়েছিলেন, তার থেকেই আসছে এই বিধিগুলি|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ো তারা যেন তোমাদের কাছে একটি নিখুঁত লাল গোরু নিয়ে আসে| গোরুটির শরীরে যেন অবশ্যই কোনো রকম আঘা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হ্ন না থাকে এবং সেটি যেন কোনোদিন জোযাল না ব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গোরুটিকে যাজক ইলীয়াসরের কাছে দিয়ে দাও| ইলীয়াসর সেই গোরুটিকে শিবিরের বাইরে নিয়ে য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এটি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যাজক ইলীয়াসর কিছুটা রক্ত তার আঙুলে নিয়ে তা পবিত্র তাঁবুর দিকে সাতবার ছিট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গোটা গোরুটিকে তার সামনে পোড়ানো হবে| গোরুটির চামড়া, মাংস, রক্ত এবং অন্ত্র সম্পূর্ণ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ড়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যাজক একটি এরস কাঠের কাঠি, একটি এসোবএবং কিছু লাল সুতো নেবে| যেখানে গোরুটি পুড়ছে সেই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দ্রব্যসামগ্রী ছুঁড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যাজক স্নান করবে এবং নিজের বস্ত্রাদি জলে ধুয়ে ফেলবে| এরপর সে শিবিরে ফিরে আসতে পারবে|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্যা পর্য়ন্ত অশুচ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ে ব্যক্তি গোরুটি পুড়িয়েছে সেও স্নান করবে এবং নিজের বস্ত্রাদি জলে ধুয়ে ফেলবে| সেও সন্ধ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অপবিত্র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রপর একজন শুচি ব্যক্তি সেই গোরুর ছাই সংগ্রহ করবে| সে শিবিরের বাইরে পরিষ্কার জায়গায় সেই ছ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ে| যখন লোকরা শুচি হওয়ার জন্য এক বিশেষ অনুষ্ঠানের আযোজন করবে, সে সময় এই ছাই ব্যবহৃত হবে|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পাপ দূরীকরণের জন্যও এই ছাই ব্যবহ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ে ব্যক্তি গোরুর ছাই সংগ্রহ করেছিল সে অবশ্যই তার বস্ত্রাদি ধুয়ে ফেলবে| সেও সন্ধ্য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ুচি থাকবে|“এই নিয়ম চিরকাল চলবে| ইস্রায়েলের নাগরিকদের জন্য এই নিয়ম এবং তোমাদের সঙ্গে যে বিদেশ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ছে তাদের জন্যেও এই একই নিয়ম বলবত্‌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কোনো ব্যক্তি কোনো মৃতদেহ স্পর্শ করে, তাহলে সে সাতদিন পর্য়ন্ত অশুচ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 অবশ্যই তৃতীয় দিনে এবং পুনরায সপ্তম দিনে বিশেষ জলে নিজেকে পরিষ্কার করবে| যদি সে তা না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 অশুচিই থে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দি একজন ব্যক্তি কোনো মৃতদেহ স্পর্শ করে তবে সেই ব্যক্তি অশুচি| যদি সেই ব্যক্তি নিজেকে শুচ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পবিত্র তাঁবুতে যায়, তাহলে সেই তাঁবুটিও অশুচি হয়ে যাবে| সুতরাং সেই ব্যক্তিকে অবশ্য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লোকদের থেকে পৃথক করে রাখা হবে| যদি কোনো অশুচি ব্যক্তির ওপরে পবিত্র জল ঢেলে না দেওয়া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ই ব্যক্তি অশুচিই থে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এই নিয়ম মানতে হবে যখন তারা তাদের তাঁবুতে মারা যায়| যদি কোনো ব্যক্তি তার তাঁবুতে মারা 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াঁবুর প্রত্যেক ব্যক্তি অশুচি হবে| তারা সাতদিনের জন্য অশুচ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ঢাকা না দেওয়া প্রত্যেকটি বযাম অথবা পাত্র অশুচি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দি কোনো ব্যক্তি মৃতদেহ স্পর্শ করে, তাহলে সেই ব্যক্তি সাতদিন অশুচি থাকবে| মৃতদেহটি যদি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ঠে থাকে অথবা সেই ব্যক্তি যদি যুদ্ধে মারা গিয়ে থাকে তাহলেও এটি প্রয়োজ্য| এছাড়াও যদি কোন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 ব্যক্তির হাড় স্পর্শ করে, তাহলে সেই ব্যক্তি সাতদিনের জন্য অশুচ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সুতরাং সেই ব্যক্তিকে আবার শুচি করার জন্যে তুমি অবশ্যই পোড়ানো গোরুর ছাই ব্যবহার করবে|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ামের মধ্যেকার ছাইযের ওপর দিয়ে টাটকা স্রোতের জল ভ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জন শুচি ব্যক্তি একটি এসোব নিয়ে সেটিকে জলে ডোবাবে| এরপর সে এটিকে তাঁবুর ওপর,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গুলিতে এবং তাঁবুতে যে সব লোকরা আছে তাদের ওপরে ছিটিয়ে দেবে| যে কেউই মৃত ব্যক্তির শরীর স্পর্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র প্রতি তুমি অবশ্যই এটি করবে| যে কেউ যুদ্ধে মৃত কোনো ব্যক্তির শরীর স্পর্শ বা কোনো মৃত ব্য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ড় স্পর্শ করে তাদের ক্ষেত্রেও তুমি অবশ্যই এটি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এরপর তৃতীয় দিনে এবং আবার সপ্তম দিনে একজন শুচি ব্যক্তি অবশ্যই একজন অশুচি ব্যক্তির ওপরে এই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টিয়ে দেবে| সপ্তম দিনে সেই ব্যক্তি শুচি হবে| সে অবশ্যই জলে তার কাপড়চোপড় ধোবে| সন্ধ্যাবেলায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চ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দি কোনো ব্যক্তি অশুচি হয়ে যায় এবং নিজেকে শুচি না করে, তবে সেই ব্যক্তিকে অবশ্য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লোকদের থেকে পৃথক রাখা হবে কারণ সে ঈশ্বরের পবিত্র স্থানকে অশুচি করেছে| সেই ব্যক্তির ওপ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জল ছিটোনো হয় নি তাই সে শুচি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নিয়ম তোমাদের জন্য চিরকাল চলবে| যে ব্যক্তি সেই বিশেষ জল ছিটোয সে অবশ্যই তার বস্ত্রাদিও ধো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কোনো ব্যক্তি সেই বিশেষ জল স্পর্শ করবে সে সন্ধ্যা পর্য়ন্ত অশুচ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দি কোনো অশুচি ব্যক্তি অন্য কাউকে স্পর্শ করে, তাহলে সেই ব্যক্তিও অশুচি হয়ে যাবে| সে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্যা পর্য়ন্ত অশুচি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2026-10-20T03:33:38Z</dcterms:created>
  <dcterms:modified xsi:type="dcterms:W3CDTF">2026-10-20T03:33:38Z</dcterms:modified>
  <dc:title>গণনা পুস্তক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