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யோபு தன் பிரசங்க வாக்கியத்தைத் தொடர்ந்து சொன்ன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ன்றுபோன மாதங்களிலும் தேவன் என்னைக் காப்பாற்றிவந்த நாட்களிலும் எனக்கு உண்டாயிருந்த சீர் இப்பொழுது இருந்தால் நல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ன்றுபோன மாதங்களிலும் தேவன் என்னைக் காப்பாற்றிவந்த நாட்களிலும் எனக்கு உண்டாயிருந்த சீர் இப்பொழுது இருந்தால்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தீபம் என் தலையின்மேல் பிரகாசித்தது; அவர் அருளின வெளிச்சத்தினால் இருளைக் கடந்துபோ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 தீபம் என் தலையின்மேல் பிரகாசித்தது; அவர் அருளின வெளிச்சத்தினால் இருளைக் கடந்துபோ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இரகசியச் செயல் என் கூடாரத்தின்மேல் இ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ர்வவல்லவர் என்னோடிருந்தார்; என் பிள்ளைகள் என்னைச் சூழ்ந்த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ாதங்களை நான் நெய்யினால் கழுவினேன்; கன்மலைகளிலிருந்து எனக்காக எண்ணெய் நதிபோல ஓடிவந்தது; அந்தச் செல்வநாட்களின் சீர் இப்போதிருந்தால் நல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பாதங்களை நான் நெய்யினால் கழுவினேன்; கன்மலைகளிலிருந்து எனக்காக எண்ணெய் நதிபோல ஓடிவந்தது; அந்தச் செல்வநாட்களின் சீர் இப்போதிருந்தால் நல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ட்டணவீதியால் வாசலுக்குள் புறப்பட்டுப்போய், வீதியில் என் ஆசனத்தைப் போடும்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ட்டணவீதியால் வாசலுக்குள் புறப்பட்டுப்போய், வீதியில் என் ஆசனத்தைப் போடும்போ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லிபர் என்னைக்கண்டு ஒளித்துக்கொள்வார்கள்; முதியோர் எழுந்திருந்து நிற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புக்கள் பேசுகிறதை நிறுத்தி, கையினால் தங்கள் வாயைப் பொத்திக்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ோரின் சத்தம் அடங்கி அவர்கள் நாக்கு அவர்கள் மேல்வாயோடு ஒட்டிக்கொள்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க் கேட்ட காது என்னைப் பாக்கியவான் என்றது; என்னைக் கண்ட கண் எனக்குச் சாட்சியி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க் கேட்ட காது என்னைப் பாக்கியவான் என்றது; என்னைக் கண்ட கண் எனக்குச் சாட்சியி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றையிடுகிற ஏழையையும் திக்கற்ற பிள்ளையையும் உதவியற்றவனையும் இரட்சித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ெட்டுப்போக இருந்தவனுடைய ஆசீர்வாதம் என்மேல் வந்தது; விதவையின் இருதயத்தைக் கெம்பீரிக்கப்பண்ண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ைத் தரித்துக்கொண்டேன், அது என் உடுப்பாயிருந்தது; என் நியாயம் எனக்குச் சால்வையும் பாகையுமாய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ுருடனுக்குக் கண்ணும், சப்பாணிக்குக் காலுமாயிருந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ுருடனுக்குக் கண்ணும், சப்பாணிக்குக் காலுமாயிருந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ளியவர்களுக்குத் தகப்பனாயிருந்து, நான் அறியாத வழக்கை ஆராய்ந்துபார்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ளியவர்களுக்குத் தகப்பனாயிருந்து, நான் அறியாத வழக்கை ஆராய்ந்துபார்த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நியாயக்காரருடைய கடைவாய்ப் பற்களை உடைத்து, அவர்கள் பறித்ததை அவர்கள் பற்களிலிருந்து பிடுங்கி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ூட்டிலே நான் ஜீவித்துப்போவேன்; என் நாட்களை மணலத்தனையாய்ப் பெருகப்பண்ணுவேன்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வேர் தண்ணீர்களின் ஓரமாய்ப் படர்ந்தது; என் கிளையின்மேல் பனி இராமுழுதும் தங்கி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வேர் தண்ணீர்களின் ஓரமாய்ப் படர்ந்தது; என் கிளையின்மேல் பனி இராமுழுதும் தங்கி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ிமை என்னில் செழித்தோங்கி என் கையிலுள்ள என் வில் புதுப்பெலன் கொண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க்குச் செவிகொடுத்துக் காத்திருந்தார்கள்; என் ஆலோசனையைக் கேட்டு மவுனமா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பேச்சுக்குப் பேசாமலிருந்தார்கள்; என் வசனம் அவர்கள்மேல் துளிதுளியாய் விழ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ழைக்குக் காத்திருக்கிறதுபோல் எனக்குக் காத்திருந்து, பின்மாரிக்கு ஆசையுள்ளவர்கள்போல் தங்கள் வாயை ஆவென்று திறந்த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ழைக்குக் காத்திருக்கிறதுபோல் எனக்குக் காத்திருந்து, பின்மாரிக்கு ஆசையுள்ளவர்கள்போல் தங்கள் வாயை ஆவென்று திறந்த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வர்களைப் பார்த்து நகைக்கும்போது, அவர்கள் துணிகரங்கொள்ளவில்லை; என் முகக்களையை மாறச்செய்யவும் இ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வர்களைப் பார்த்து நகைக்கும்போது, அவர்கள் துணிகரங்கொள்ளவில்லை; என் முகக்களையை மாறச்செய்யவும் இ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ழியே போக எனக்குச் சித்தமாகும்போது நான் தலைவனாய் உட்கார்ந்து இராணுவத்துக்குள் ராஜாவைப்போலும், துக்கித்தவர்களைத் தேற்றரவுபண்ணுகிறவனைப்போலும் இருந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ழியே போக எனக்குச் சித்தமாகும்போது நான் தலைவனாய் உட்கார்ந்து இராணுவத்துக்குள் ராஜாவைப்போலும், துக்கித்தவர்களைத் தேற்றரவுபண்ணுகிறவனைப்போலும் இருந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વધુમાં અયૂબે અનુસંધાનમાં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ું ઇચ્છું છું, મારું જીવન થોડા મહિના પહેલા હતું તેવું હોત. તે વખતે દેવ મારું ધ્યાન રાખતા હ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રી સંભાળ લે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ે તેનો દીવો મારા પર ઝળહળતો હતો અને એના પ્રકાશથી હું અંધકારમાં ચાલી શકતો હતો. દેવે મને જી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નો સાચો રસ્તો બતા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એ દિવસો માટે ઇચ્છું છું જ્યારે હું સફળ હતો અને દેવ મારા નિકટના મિત્ર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વખતે સર્વસમર્થ દેવ મારી સાથે હતા અને મારા સંતાનો મને વીંટળાયેલા રહે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વખતે જીવન સારું હતું, હું મારા પગ દૂધની તરથી ધોતો અને મારી પાસે પુષ્કળ પ્રમાણમાં સારામાં સાર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લ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એ દિવસોમાં હું જ્યારે નગરના દરવાજે જતો ત્યારે આદરપાત્ર આગેવાનોની વચ્ચે જાહેર સભાના સ્થળમાં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ઠ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્યારે યુવાનો મને જોઇને માર્ગ મૂકતા હતાં અને વૃદ્ધો ઊભા થઇને મને માન આપ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નેતાઓ પણ મને જોઇને બીજાઓને ચૂપ કરવા માટે બોલવાનું બંધ કરી દેતા અને મોં પર તેઓના હાથ મૂક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નગરનાં ઉચ્ચ અધિકારીઓ ધીમા અવાજે બોલ્યા. તેઓની જીભ તેઓના મોઢાના તાળવે ચોંટી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ેં જે કહ્યું તે લોકોએ સાંભળ્યુઁ અને પછી મારા વિશે સારી વાતો કરી. મેં જે કર્યું તે લોકોએ જો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્રસંશ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ારણકે જ્યારે ગરીબોએ મદદ માટે બોલાવ્યો, મેં અનાથને મદદ કરી કે જેની સંભાળ લે તેવું કોઇ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ેઓ મરવા પડ્યા હતાં તેઓ મને આશીર્વાદ આપતા હતાં. વિધવાઓના હૈયા હું ઠા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દાચારી રહેવું એ મારા વસ્ત્રો હતા. પ્રામાણિક વર્તન એ મારો ઝબ્બો અને પાઘડી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અંધજનોની આંખ સમાન હતો. તેઓને જ્યાં ક્યાંય પણ જવાની ઇચ્છા હતી, મેં તેઓને રસ્તો બતાવ્યો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લંગડા માટે પગ સમાન હતો. તેઓ જ્યાં જવાં માંગતા હતા હું તેઓને ઊંચકીને લ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ગરીબો સાથે હું તેઓના પિતાની જેમ વર્તતો. મેં લોકોને ન્યાયાલયમાં તેઓની દલીલો જીતવા મદદ કરી જ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જાણતો પણ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ેં દુષ્ટ લોકોને તેઓની શકિતનો દુરુપયોગ કરતા રોક્યા અને નિદોર્ષ લોકોને તેઓથી બચ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આખો વખત વિચાર કરતો કે હું મારી આસપાસ મારા કુટુંબ સાથે લાંબુ જીવન જી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ેં વિચાર્યુ, હું નીરોગી છોડ જેના મૂળિયા ને ખૂબ પાણી છે અને જેની ડાળીઓ ઝાકળથી ભીની છે તેના જ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ંદુરસ્ત અને મરદાન પુરુષ થ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ેં વિચાર્યું દરેક નવો દિવસ તેજસ્વી અને નવી અને ઉત્તેજિત વસ્તુઓથી ભરેલો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લોકો મારા બોધને ધ્યાનથી સાંભળતા હતાં, તેઓ શાંતિ પૂર્વક મારી સલાહની રાહ જો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ારા બોલી રહ્યાં પછી એ કોઇ દલીલ કરતા ન હતા. કારણકે મારી સલાહથી તેઓને સંતોષ થ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ેમ પ્રતિકૂળ સમયમાં વરસાદની રાહ જોવાતી હોય તેવી રીતે લોકોએ મારી સલાહ માટે આતુરતાપૂર્વક રાહ જો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શબ્દો જાણે વસંત ઋતુનો વરસાદ હોય. તેમ તેઓ તેનો આસ્વાદ માણી રહ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ઓ વિશ્વાસ કરી શકતા નહિ. ત્યારે હું મોં મલકાવીને તેઓને ઉત્તેજન આપતો. મારા સ્મિતે તેઓને સ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ગા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એમની વચ્ચે વડીલની જેમ બેસી અને તેઓની બધી બાબતોનો ઉકેલ લાવતો. હું છાવણીમાં તેના લશ્કર સાથ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રાજા જેવો હતો, અને જ્યારે તેઓ નિરાશ-હતાશ થતા ત્યારે હું તેમને હિંમત અને આશ્વાસન આપત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2026-10-21T06:10:39Z</dcterms:created>
  <dcterms:modified xsi:type="dcterms:W3CDTF">2026-10-21T06:10:39Z</dcterms:modified>
  <dc:title>અયૂબ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