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ுடைய அப்போஸ்தலனாகிய பவுல், எபேசுவிலே கிறிஸ்து இயேசுவுக்குள் விசுவாசிகளாயிருக்கிற பரிசுத்தவான்களு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கர்த்தராகிய இயேசுகிறிஸ்துவின் பிதாவாகிய தேவனுக்கு ஸ்தோத்திரம்; அவர் கிறிஸ்துவுக்குள் உன்னதங்களிலே ஆவிக்குரிய சகல ஆசீர்வாதத்தினாலும் நம்மை ஆசீர்வதித்தி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முன்பாக நாம் அன்பில் பரிசுத்தமுள்ளவர்களும் குற்றமில்லாதவர்களுமாயிருப்பதற்கு, அவர் உலகத்தோற்றத்துக்கு முன்னே கிறிஸ்துவுக்குள் நம்மைத் தெரிந்துகொண்டபடியே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ியமானவருக்குள் தாம் நமக்குத் தந்தருளின தம்முடைய கிருபையின் மகிமைக்குப் புகழ்ச்சியாக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ம்முடைய தயவுள்ள சித்தத்தின்படியே, நம்மை இயேசுகிறிஸ்துமூலமாய்த் தமக்குச் சுவிகாரபுத்திரராகும்படி முன் குறித்திருக்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கிருபையின் ஐசுவரியத்தின்படியே, இவருடைய இரத்தத்தினாலே பாவமன்னிப்பாகிய மீட்பு இவருக்குள் நமக்கு உண்டாய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ிருபையை அவர் சகல ஞானத்தோடும் புத்தியோடும் எங்களிடத்தில் பெருகப்பண்ணி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லங்கள் நிறைவேறும்போது விளங்கும் நியமத்தின்படி பரலோகத்திலிருக்கிறவைகளும் பூலோகத்திலிருக்கிறவைகளுமாகிய சகலமும் கிறிஸ்துவுக்குள்ளே கூட்டப்படவேண்டுமெ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மக்குள்ளே தீர்மானித்திருந்த தம்முடைய தயவுள்ள சித்தத்தின் இரகசியத்தை எனக்கு அறிவித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லும் கிறிஸ்துவின்மேல் முன்னே நம்பிக்கையாயிருந்த நாங்கள் அவருடைய மகிமைக்குப் புகழ்ச்சியாயிருக்கும்படிக்க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 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மது சித்தத்தின் ஆலோசனைக்குத்தக்கதாக எல்லாவற்றையும் நடப்பிக்கிற அவருடைய தீர்மானத்தின்படியே, நாங்கள் முன்குறிக்கப்பட்டு, கிறிஸ்துவுக்குள் அவருடைய சுதந்தரமாகும்படி தெரிந்துகொள்ளப்பட்ட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ும் உங்கள் இரட்சிப்பின் சுவிசேஷமாகிய சத்திய வசனத்தைக் கேட்டு, விசுவாசிகளானபோது, வாக்குத்தத்தம்பண்ணப்பட்ட பரிசுத்த ஆவியால் அவருக்குள் முத்திரைபோடப்பட்ட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க்குச் சொந்தமானவர்கள் அவருடைய மகிமைக்குப் புகழ்ச்சியாக மீட்கப்படுவார்கள் என்பதற்கு ஆவியானவர் நம்முடைய சுதந்தரத்தின் அச்சாரம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ினாலே, கர்த்தராகிய இயேசுவின்மேலுள்ள உங்கள் விசுவாசத்தையும், பரிசுத்தவான்களெல்லார்மேலுள்ள உங்கள் அன்பையுங்குறித்து நான் கேள்விப்ப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டைவிடாமல் உங்களுக்காக ஸ்தோத்திரம்பண்ணி, என் ஜெபங்களில் உங்களை நினை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ம்முடைய கர்த்தராகிய இயேசுகிறிஸ்துவின் தேவனும் மகிமையின் பிதாவுமானவர் தம்மை நீங்கள் அறிந்துகொள்வதற்கான ஞானத்தையும் தெளிவையும் அளிக்கிற ஆவியை உங்களுக்குத் தந்தருளவேண்டுமென்ற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ம் நம்மை அழைத்ததினாலே நமக்கு உண்டாயிருக்கிற நம்பிக்கை இன்னதென்றும், பரிசுத்தவான்களிடத்தில் தமக்கு உண்டாயிருக்கிற சுதந்தரத்தினுடைய மகிமையின் ஐசுவரியம் இன்னதென்றும்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ாம் கிறிஸ்துவை மரித்தோரிலிருந்து எழுப்பி, அவரிடத்தில் நடப்பித்த தமது பலத்த சத்துவத்தின் வல்லமைப்படியே விசுவாசிக்கிறவர்களாகிய நம்மிடத்திலே காண்பிக்கும் தம்முடைய வல்லமையின் மகா மேன்மையான மகத்துவம் இன்னதென்றும், நீங்கள் அறியும்படிக்கு, அவர் உங்களுக்குப் பிரகாசமுள்ள மனக்கண்களைக் கொடுக்கவேண்டுமென்றும் வேண்டிக்கொள்ளு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்லாத் துரைத்தனத்துக்கும், அதிகாரத்துக்கும், வல்லமைக்கும், கர்த்தத்துவத்துக்கும், இம்மையில்மாத்திரமல்ல மறுமையிலும் பேர்பெற்றிருக்கும் எல்லா நாமத்துக்கும் மேலாய் அவர் உயர்ந்திருக்கத்தக்கதாக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ை உன்னதங்களில் தம்முடைய வலதுபாரிசத்தில் உட்காரும்படி செய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ல்லாவற்றையும் அவருடைய பாதங்களுக்குக் கீழ்ப்படுத்த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வற்றையும் எல்லாவற்றாலும் நிரப்புகிறவருடைய நிறைவாகிய சரீரமான சபைக்கு அவரை எல்லாவற்றிற்கும் மேலான தலையாகத் தந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ઈસુ ખ્રિસ્તનો પ્રેરિત પાઉલ તરફથી કુશળતા હો. દેવની ઈચ્છાથી હું પ્રેરિત થયો છું. એફેસસમાં રહેલ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 ખ્રિસ્તમાં વિશ્વાસ ઘરાવતા, સર્વ દેવના સંતો પ્રત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પણા દેવ બાપ અને પ્રભુ ખ્રિસ્ત તરફથી તમને કૃપા અને શાં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ા પ્રભુ ઈસૂ ખ્રિસ્તનો દેવ તથા બાપ સ્તુત્ય હો. તેણે સ્વર્ગીય સ્થાનોમાં દરેક આત્મિક આશીર્વાદ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ખ્રિસ્તમાં આશીર્વાદિત ક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વિશ્વનું સર્જન થયું તે પહેલા ખ્રિસ્તમાં દેવે અમને પસંદ કર્યા છે. દેવે અમને તેની પાસે પવિત્ર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ર્દોષ થઈએ તે માટે પસંદ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ઈસુ ખ્રિસ્તમાં પ્રસ્થાપિત દેવે, વિશ્વનું સર્જન થયું તે પહેલા પણ આપણને તેના સંતાન બનાવવા નક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. દેવ આમ કરવા ઈચ્છતો હતો. અને તેમ કરવાથી તે પ્રસન્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ી અદભુત કૃપાને કારણે દેવનો મહિમા થયો. દેવે તેની આ કૃપા આપણને મુક્ત રીતે અને ઊદારતાથ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ને આ કૃપા તેણે ખ્રિસ્તમાં આપી, એ ખ્રિસ્ત કે જેને તે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ખ્રિસ્તમય આપણો તેના રકતથી ઉદ્ધાર થયો. દેવની સમૃદ્ધ કૃપાથી આપણને પાપોની માફી મળ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ે તે કૃપા આપણને ઊદારતાથી અને મુક્તપને આપી. તેની રહસ્યપૂર્ણ યોજનાની માહિતી દેવે આપણને પૂરી સ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જ્ઞાનથ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આપણે તેના ગૂઢ રહસ્યોને જાણીએ. આ બધી જ દેવની ઈચ્છા હતી. અને ખ્રિસ્ત થકી આમ કરવાનું તેનું આયોજ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ની યોજના યોગ્ય સમયે તેના આયોજનને પરિપૂર્ણ કરવાની હતી. દેવનું આયોજન હતું કે ઈસુ ખ્રિસ્ત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વર્ગમાંની અને પૃથ્વીની દરેક વસ્તુનું એકીકરણ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ખ્રિસ્તમાં આપણે દેવના લોકો તરીકે પસંદ કરાયા. દેવે આપણને તેના વારસો બનાવવાનું આયોજન ક્યારનું 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 હતું. કારણ કે દેવ એ જ ઈચ્છતો હતો. અને દેવ એક છે જે ઈચ્છે છે અને માંગે છે તેને અનુરૂપ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્તુઓને કરી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ઓને ખ્રિસ્તમાં આશા હતી તેવા આપણે સૌથી પહેલા લોકો હતા. અને આપણે દેવના મહિમાની સ્તુતિ કરીએ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ટે આપણે પસંદ કરા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ી સાથે પણ આવું જ છે. તમે સત્યનું વચન તમારા તારણની સુવાર્તા સાભળી. જ્યારે તમે આ સુ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ી ત્યારે તમે ખ્રિસ્તમાં વિશ્વાસ કર્યો. અને ખ્રિસ્ત થકી દેવે પવિત્ર આત્મા રૂપે પોતાનું ચિહ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માં પ્રસ્થાપિત કર્યુ. આમ કરવાનું દેવે વચન આપ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ેવે તેના લોકોને જે વચન આપ્યું છે તે પરિપૂર્ણ થશે, તેની ખાતરી તે આ પવિત્ર આત્મા છે. જે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ા છે તેઓને આના થકી સંપૂર્ણ મુક્તિ પ્રાપ્ત થશે. આ સર્વનો ધ્યેય દેવના મહિમાને માટે સ્તુતિ કરવ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 કારણે જ મારી પ્રાર્થનામાં હમેશા હું તમને યાદ કરું છું. તમારા માટે દેવનો આભાર માન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થી મેં પ્રભુ ઈસુમાં તમારો વિશ્વાસ અને દેવના લોકો પ્રત્યેના તમારા પ્રેમ વિષે સાંભળ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રથી મેં હમેશા આમ કર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મેં હમેશા આપણા પ્રભુ ઈસૂ ખ્રિસ્તના દેવ-મહિમાવાન પિતાને પ્રાર્થના કરી છે. મેં પ્રાર્થના કરી છે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મને એવી આત્મિય સમજ આપશે જે તમને દેવનો સાચો પરિચય કરાવે-એ પરિચય કે જેનું દર્શન તેણે કરાવ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ું પ્રાર્થના કરું છું કે તમારા હૃદયમાં વિશિષ્ટ સમજણનો ઉદય થાય ત્યારે દેવે આપણને પ્રદાન કરવા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ા માટે બોલાવ્યા છે તેને તમે ઓળખી શકશો. તમે એ પણ જાણી શકશો કે દેવે તેના પવિત્ર લોકો માટ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નું વચન આપ્યું છે તે સમૃદ્ધ અને મહિમાવંત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અને તમે જાણશો કે વિશ્વાસી લોકો માટે દેવની શક્તિ મહાન છે. આ શક્તિ એ મહાન સાર્મથ્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નો ઉપયોગ દેવે ખ્રિસ્તને મૂએલાંમાંથી ઉઠાડવા માટે કર્યો હતો. દેવે ખ્રિસ્તને સ્વર્ગમાં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ણી બાજુ સ્થાન આ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બધા જ રાજ્યસત્તા, અધિકારીઓ, પરાક્રમ, અને રાજાઓ કરતા પણ વધારે મહત્વનું સ્થાન આપ્યું છે. આ વિશ્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આના પછીના વિશ્વમાં કોઈનાં પણ સાર્મથ્ય કરતા ખ્રિસ્તનું સાર્મથ્ય વધુ મહિમા ઘર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ેવે બધી જ વસ્તુઓને ખ્રિસ્તના સાર્મથ્ય નીચે મૂકી, અને દેવે સર્વ પર તેને મંડળીના શિર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(અધિપતિ) નિર્માણ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ંડળી ખ્રિસ્તનું શરીર છે. ખ્રિસ્ત થકી મંડળી ભરપૂર છે. તે સઘળાંને સર્વ પ્રકારે પરિપૂર્ણ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2026-10-21T10:25:18Z</dcterms:created>
  <dcterms:modified xsi:type="dcterms:W3CDTF">2026-10-21T10:25:18Z</dcterms:modified>
  <dc:title>એફેસીઓને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