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நோபிலிருக்கிற ஆசாரியனாகிய அகிமெலேக்கினிடத்தில் போனான்; அகிமெலேக்கு நடுக்கத்தோடே தாவீதுக்கு எதிர்கொண்டுபோய்: ஒருவரும் உம்மோடே கூடவராமல், நீர் ஒண்டியாய் வருகிறது என்ன என்று அவனைக் கேட்ட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நோபிலிருக்கிற ஆசாரியனாகிய அகிமெலேக்கினிடத்தில் போனான்; அகிமெலேக்கு நடுக்கத்தோடே தாவீதுக்கு எதிர்கொண்டுபோய்: ஒருவரும் உம்மோடே கூடவராமல், நீர் ஒண்டியாய் வருகிறது என்ன என்று அவனைக் கேட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வீது ஆசாரியனாகிய அகிமெலேக்கைப் பார்த்து: ராஜா எனக்கு ஒரு காரியத்தைக் கட்டளையிட்டு, நான் உன்னை அனுப்பின காரியமும் உனக்குக் கட்டளையிட்டதும் இன்னதென்று ஒருவரும் அறியாதிருக்கவேண்டும் என்று என்னோடே சொன்னான்; இன்ன இடத்திற்கு வரவேண்டும் என்று சேவகருக்குச் சொல்லியிருக்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வீது ஆசாரியனாகிய அகிமெலேக்கைப் பார்த்து: ராஜா எனக்கு ஒரு காரியத்தைக் கட்டளையிட்டு, நான் உன்னை அனுப்பின காரியமும் உனக்குக் கட்டளையிட்டதும் இன்னதென்று ஒருவரும் அறியாதிருக்கவேண்டும் என்று என்னோடே சொன்னான்; இன்ன இடத்திற்கு வரவேண்டும் என்று சேவகருக்குச் சொல்லியிருக்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உம்முடைய கையில் இருக்கிறது என்ன? ஐந்து அப்பமாகிலும், என்னவாகிலும், இருக்கிறதை என்கையிலே கொடும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சாரியன் தாவீதுக்குப் பிரதியுத்தரமாக: பரிசுத்த அப்பம் இருக்கிறதே ஒழிய, சாதாரண அப்பம் என் கையில் இல்லை; வாலிபர் ஸ்திரீகளோடேமாத்திரம் சேராதிருந்தால் கொடுப்பேன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சாரியன் தாவீதுக்குப் பிரதியுத்தரமாக: பரிசுத்த அப்பம் இருக்கிறதே ஒழிய, சாதாரண அப்பம் என் கையில் இல்லை; வாலிபர் ஸ்திரீகளோடேமாத்திரம் சேராதிருந்தால் கொடுப்பேன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ஆசாரியனுக்குப் பிரதியுத்தரமாக: நான் புறப்படுகிறதற்கு முன் நேற்றும் முந்தாநாளும் ஸ்திரீகள் எங்களுக்கு விலக்கமாயிருந்தார்கள்; வாலிபருடைய அசம்பிகளும் சுத்தமாயிருக்கிறது; இன்றையதினம் வேறே அப்பம் பாத்திரத்தில் பிரதிஷ்டைபண்ணப்பட்டதினால், இது சாதாரணமாயிற்றே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ஆசாரியனுக்குப் பிரதியுத்தரமாக: நான் புறப்படுகிறதற்கு முன் நேற்றும் முந்தாநாளும் ஸ்திரீகள் எங்களுக்கு விலக்கமாயிருந்தார்கள்; வாலிபருடைய அசம்பிகளும் சுத்தமாயிருக்கிறது; இன்றையதினம் வேறே அப்பம் பாத்திரத்தில் பிரதிஷ்டைபண்ணப்பட்டதினால், இது சாதாரணமாயிற்றே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ஆசாரியனுக்குப் பிரதியுத்தரமாக: நான் புறப்படுகிறதற்கு முன் நேற்றும் முந்தாநாளும் ஸ்திரீகள் எங்களுக்கு விலக்கமாயிருந்தார்கள்; வாலிபருடைய அசம்பிகளும் சுத்தமாயிருக்கிறது; இன்றையதினம் வேறே அப்பம் பாத்திரத்தில் பிரதிஷ்டைபண்ணப்பட்டதினால், இது சாதாரணமாயிற்றே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ுடைய சந்நிதியிலிருந்து எடுக்கப்பட்ட சமுகத்தப்பங்களைத்தவிர, வேறே அப்பம் அங்கே இராதபடியினால் ஆசாரியன் அவனுக்குப் பரிசுத்த அப்பத்தைக் கொடுத்தான்; அவைகள் எடுக்கப்படுகிற நாளிலே அதற்குப் பதிலாகச் சூடான அப்பம் வைக்கப்ப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ுடைய சந்நிதியிலிருந்து எடுக்கப்பட்ட சமுகத்தப்பங்களைத்தவிர, வேறே அப்பம் அங்கே இராதபடியினால் ஆசாரியன் அவனுக்குப் பரிசுத்த அப்பத்தைக் கொடுத்தான்; அவைகள் எடுக்கப்படுகிற நாளிலே அதற்குப் பதிலாகச் சூடான அப்பம் வைக்கப்ப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வுலுடைய வேலைக்காரரில் ஏதோமியனாகிய தோவேக்கு என்னும் பேருள்ள ஒருவன் அன்றையதினம் அங்கே கர்த்தருடைய சந்நிதியில் தடைபட்டிருந்தான்; அவன் சவுலுடைய மேய்ப்பருக்குத் தலைவனாயிரு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வுலுடைய வேலைக்காரரில் ஏதோமியனாகிய தோவேக்கு என்னும் பேருள்ள ஒருவன் அன்றையதினம் அங்கே கர்த்தருடைய சந்நிதியில் தடைபட்டிருந்தான்; அவன் சவுலுடைய மேய்ப்பருக்குத் தலைவனாயிருந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வீது அகிமெலேக்கைப் பார்த்து: இங்கே உம்முடைய வசத்தில் ஒரு ஈட்டியானாலும் பட்டயமானாலும் இல்லையா? ராஜாவின் காரியம் அவசரமானபடியினால், என் பட்டயத்தையாகிலும், என் ஆயுதங்களையாகிலும், நான் எடுத்துக் கொண்டுவரவில்லை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வீது அகிமெலேக்கைப் பார்த்து: இங்கே உம்முடைய வசத்தில் ஒரு ஈட்டியானாலும் பட்டயமானாலும் இல்லையா? ராஜாவின் காரியம் அவசரமானபடியினால், என் பட்டயத்தையாகிலும், என் ஆயுதங்களையாகிலும், நான் எடுத்துக் கொண்டுவரவில்லை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ஆசாரியன்: நீர் ஏலே பள்ளத்தாக்கிலே கொன்ற பெலிஸ்தனாகிய கோலியாத்தின் பட்டயம், இதோ, ஏபோத்துக்குப் பின்னாக ஒரு புடவையிலே சுருட்டி வைத்திருக்கிறது; அதை நீர் எடுக்க மனதானால் எடுத்துக்கொண்டுபோம், அதுவே அல்லாமல் வேறொன்றும் இல்லை என்றான்; அப்பொழுது தாவீது: அதற்கு நிகரில்லை; அதை எனக்கு தாரும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ஆசாரியன்: நீர் ஏலே பள்ளத்தாக்கிலே கொன்ற பெலிஸ்தனாகிய கோலியாத்தின் பட்டயம், இதோ, ஏபோத்துக்குப் பின்னாக ஒரு புடவையிலே சுருட்டி வைத்திருக்கிறது; அதை நீர் எடுக்க மனதானால் எடுத்துக்கொண்டுபோம், அதுவே அல்லாமல் வேறொன்றும் இல்லை என்றான்; அப்பொழுது தாவீது: அதற்கு நிகரில்லை; அதை எனக்கு தாரும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ஆசாரியன்: நீர் ஏலே பள்ளத்தாக்கிலே கொன்ற பெலிஸ்தனாகிய கோலியாத்தின் பட்டயம், இதோ, ஏபோத்துக்குப் பின்னாக ஒரு புடவையிலே சுருட்டி வைத்திருக்கிறது; அதை நீர் எடுக்க மனதானால் எடுத்துக்கொண்டுபோம், அதுவே அல்லாமல் வேறொன்றும் இல்லை என்றான்; அப்பொழுது தாவீது: அதற்கு நிகரில்லை; அதை எனக்கு தாரும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ன்றையதினம் தாவீது எழுந்து சவுலுக்குத் தப்பியோடி, காத்தின் ராஜாவாகிய ஆகீசிடத்தில் போ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ீசின் ஊழியக்காரர் அவனைப் பார்த்து: தேசத்து ராஜாவாகிய தாவீது இவன் அல்லவோ? சவுல் கொன்றது ஆயிரம், தாவீது கொன்றது பதினாயிரம் என்று இவனைக்குறித்தல்லவோ ஆடல் பாடலோடே கொண்டாடி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ீசின் ஊழியக்காரர் அவனைப் பார்த்து: தேசத்து ராஜாவாகிய தாவீது இவன் அல்லவோ? சவுல் கொன்றது ஆயிரம், தாவீது கொன்றது பதினாயிரம் என்று இவனைக்குறித்தல்லவோ ஆடல் பாடலோடே கொண்டாடி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ந்த வார்த்தைகளைத் தாவீது தன் மனதிலே வைத்துக்கொண்டு, காத்தின் ராஜாவாகிய ஆகீசுக்கு மிகவும் பயப்பட்ட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கண்களுக்கு முன்பாகத் தன் முகநாடியை வேறுபடுத்தி, அவர்களிடத்தில் பித்தங்கொண்டவன்போலக் காண்பித்து, வாசற்கதவுகளிலே கீறிக்கொண்டிருந்து, தன் வாயிலிருந்து நுரையைத் தன் தாடியில் விழப்பண்ணிக் கொண்டி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கண்களுக்கு முன்பாகத் தன் முகநாடியை வேறுபடுத்தி, அவர்களிடத்தில் பித்தங்கொண்டவன்போலக் காண்பித்து, வாசற்கதவுகளிலே கீறிக்கொண்டிருந்து, தன் வாயிலிருந்து நுரையைத் தன் தாடியில் விழப்பண்ணிக் கொண்டிரு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ஆகீஸ்: தன் ஊழியக்காரரை நோக்கி: இதோ, இந்த மனுஷன் பித்தங்கொண்டவன் என்று காண்கிறீர்களே; இவனை நீங்கள் என்னிடத்தில் கொண்டுவந்தது என்ன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ஆகீஸ்: தன் ஊழியக்காரரை நோக்கி: இதோ, இந்த மனுஷன் பித்தங்கொண்டவன் என்று காண்கிறீர்களே; இவனை நீங்கள் என்னிடத்தில் கொண்டுவந்தது என்ன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க்கு முன்பாகப் பயித்திய சேஷ்டை செய்ய, நீங்கள் இவனைக் கொண்டுவருகிறதற்கு, பயித்தியக்காரர் எனக்குக் குறைவாயிருக்கிறார்களோ? இவன் என் வீட்டிலே வரலாமா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க்கு முன்பாகப் பயித்திய சேஷ்டை செய்ய, நீங்கள் இவனைக் கொண்டுவருகிறதற்கு, பயித்தியக்காரர் எனக்குக் குறைவாயிருக்கிறார்களோ? இவன் என் வீட்டிலே வரலாமா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17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્યારબાદ દાઉદ ગયો અને યોનાથાન પોતાના ગામે પાછો આવ્યો.દાઉદ નોબ નગરમાં અહીમેલેખ યાજકને મળવા ગ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હીમેલેખે તેને જોયો એટલે તે કાંપવા લાગ્યો, તેણે પૂછયું, “તું કેમ એકલો છે? કેમ તારી સાથે કોઇ નથી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એટલે દાઉદે અહીમેલેખ યાજકને કહ્યું કે, “રાજાએ મને એમ કહીને આદેશ કર્યો છે કે, હું તને ખાનગી કામ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કલી રહ્યો છું. તેના વિષે કોઇને ખબર પડવી જોઇએ નહિ. મેં માંરા માંણસોને મને એક જગા પર મળવાનું કહ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અત્યારે હવે એ કહો કે ભોજન માંટે શું છે? પાંચેક રોટલી છે? હોય તો આપો, જે હોય તે લાવ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છી યાજકે દાઉદને કહ્યું, આપણી પાસે સાદી રોટલી બિલકુલ નથી, આપણી પાસે માંત્ર પવિત્ર રોટલી છે, જો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ારા માંણસોએ કોઇ સ્ત્રીઓથી દૂર રહેલા હોય તો તમે તે ખાઈ શકો છ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દાઉદે કહ્યું, “હું તમને ખાતરી આપું છું કે અમે કોઇ સ્ત્રી સાથે જાતિય સંબધ નથી કર્યો, માંરા માંણસ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માંન્ય ફરજો પર લડવા જાય છે ત્યારે પણ પોતાની જાતને શુદ્ધ રાખે છે. આજે પણ આ વિષેશ કર્તવ્ય માંટે તેઓ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ી જાતને શુદ્ધ રાખી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યાજકે ત્યાં બીજી રોટલી ન હતી તેથી તેમને પવિત્ર રોટલી આપી. જે યહોવાની સમક્ષ અર્પણ તરીકે મૂકવ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ી હતી. દરરોજ તાજી પવિત્ર રોટલી અર્પણ કરવામાં આવ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 દિવસે શાઉલનો એક માંણસ ત્યાં હતો, તેને યહોવા સમક્ષ રાખવામાં આવ્યો હતો; તેનું નામ દોએગ અદોમ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ું, તે શાઉલના ભરવાડોનો મુખ્ય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દાઉદે અહીમેલેખને કહ્યું, “તમાંરી પાસે કોઇ શસ્ર છે જેવંુ કે ભાલો અથવા તરવાર? હું માંરી તરવાર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ાલો માંરી સાથે લાવ્યો નથી, કારણ, રાજાનું કામ તાકીદનું હત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યાજકે ઉત્તર આપ્યો, “માંરી પાસે ગોલ્યાથ પલિસ્તીની તરવાર છે, જેને તમે એલાહની ખીણમાં માંરી નાખ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, તે કપડાંમાં વીંટાંળીને એફોદની પાછળ મૂકેલી છે. જો તારી ઈચ્છા હોય તો તે લે; માંરી પાસે બીજી કો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”તેથી દાઉદે કહ્યું, “એના જેવી એકે નથી; તેથી એ મને આપ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દાઉદ ઊભો થયો અને શાઉલથી આખીશનાં રાજા પાસે નાસી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રાજાના સેવકોએ આખીશને કહ્યું, “આ શું તે દેશનો રાજા દાઉદ નથી? એને વિષે જ લોકો નાચતાં નાચતાં ગાત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ોતા કે,“શાઉલે હજારોને સંહાર્યા છે,પણ દાઉદે તો લાખોન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દાઉદે આ સાંભળ્યું ત્યારે રાજા આખીશ તેને શું કરશે તે વાતથી એ ગભરા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છી તેણે ગાંડા હોવાનો ઢોંગ કર્યો. તેણે નગરના દરવાજા પર લીટા દોર્યા, અને દાઢી ઉપર લાળના રે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ારવા માંડ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આખીશે પોતાના સેવકોને કહ્યું, “તમે જુઓ છો કે એ માંણસ ગાંડો છે, પછી એને માંરી પાસે શા માંટે લાવ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માંરી પાસે ગાંડા માંણસોની ખોટ છે કે તમે આ માંણસને માંરી હજૂરમાં ગાંડા ચાળા કરવાને લાવ્યા છો? શ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ા માંણસને માંરા ઘરમાં રાખવાનો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2026-10-20T05:50:54Z</dcterms:created>
  <dcterms:modified xsi:type="dcterms:W3CDTF">2026-10-20T05:50:54Z</dcterms:modified>
  <dc:title>૧ શમૂએલ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