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ந்த வார்த்தைகளைத் தீர்க்கதரிசனமாகச் சொல்லுகிறதை ஆசாரியன் இம்மேருடைய குமாரனும் கர்த்தருடைய ஆலயத்துப் பிரதான விசாரணைக் கர்த்தனுமாகிய பஸ்கூர் கே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ந்த வார்த்தைகளைத் தீர்க்கதரிசனமாகச் சொல்லுகிறதை ஆசாரியன் இம்மேருடைய குமாரனும் கர்த்தருடைய ஆலயத்துப் பிரதான விசாரணைக் கர்த்தனுமாகிய பஸ்கூர் கேட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யைப் பஸ்கூர் அடித்து, அவனைக் கர்த்தருடைய ஆலயத்திலே பென்யமீன் கோத்திரத்தாரைச் சேர்ந்த மேல்வாசலில் இருக்கும் காவலறையிலே போ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யைப் பஸ்கூர் அடித்து, அவனைக் கர்த்தருடைய ஆலயத்திலே பென்யமீன் கோத்திரத்தாரைச் சேர்ந்த மேல்வாசலில் இருக்கும் காவலறையிலே போ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ிலே பஸ்கூர் எரேமியாவைக் காலறையிலிருந்து வெளியே போகவிட்டான்; அப்பொழுது எரேமியா அவனை நோக்கி: கர்த்தர் உன்னைப் பஸ்கூர் என்று அழைக்காமல், மாகோர்மீசாபீப் என்று அழை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ிலே பஸ்கூர் எரேமியாவைக் காலறையிலிருந்து வெளியே போகவிட்டான்; அப்பொழுது எரேமியா அவனை நோக்கி: கர்த்தர் உன்னைப் பஸ்கூர் என்று அழைக்காமல், மாகோர்மீசாபீப் என்று அழை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ன்னை இணங்கப்பண்ணினீர், நான் இணங்கினேன்; நீர் என்னிலும் பலத்தவராயிருந்து, என்னை மேற்கொண்டீர்; நாள்தோறும் நகைப்புக்கு இடமானேன்; எல்லாரும் என்னைப் பரிகாசம்பண்ண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ன்னை இணங்கப்பண்ணினீர், நான் இணங்கினேன்; நீர் என்னிலும் பலத்தவராயிருந்து, என்னை மேற்கொண்டீர்; நாள்தோறும் நகைப்புக்கு இடமானேன்; எல்லாரும் என்னைப் பரிகாசம்பண்ண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ேசினது முதற்கொண்டு கதறுகிறேன்; கொடுமையென்றும் பாழ்க்கடிப்பென்றும் சத்தமிட்டுக் கூறுகிறேன், நான் கூறின கர்த்தருடைய வார்த்தை நாள்தோறும் எனக்கு நிந்தையும், பரிகாசமும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ேசினது முதற்கொண்டு கதறுகிறேன்; கொடுமையென்றும் பாழ்க்கடிப்பென்றும் சத்தமிட்டுக் கூறுகிறேன், நான் கூறின கர்த்தருடைய வார்த்தை நாள்தோறும் எனக்கு நிந்தையும், பரிகாசமும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நீதிமானைச் சோதித்தறிந்து, உள்ளிந்திரியங்களையும் இருதயத்தையும் பார்க்கிற சேனைகளின் கர்த்தாவே, நீர் அவர்களுக்கு நீதியைச் சரிக்கட்டுகிறதைக் காண்பேனாக; என் காரியத்தை உம்மிடத்தில் சாட்டிவி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நீதிமானைச் சோதித்தறிந்து, உள்ளிந்திரியங்களையும் இருதயத்தையும் பார்க்கிற சேனைகளின் கர்த்தாவே, நீர் அவர்களுக்கு நீதியைச் சரிக்கட்டுகிறதைக் காண்பேனாக; என் காரியத்தை உம்மிடத்தில் சாட்டிவிட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ைப் பாடுங்கள் கர்த்தரைத் துதியுங்கள்; அவர் எளியவனுடைய ஆத்துமாவைப் பொல்லாதவர்களின் கைக்குத் தப்புவி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ைப் பாடுங்கள் கர்த்தரைத் துதியுங்கள்; அவர் எளியவனுடைய ஆத்துமாவைப் பொல்லாதவர்களின் கைக்குத் தப்புவி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றந்தநாள் சபிக்கப்படுவதாக; என் தாயார் என்னைப் பெற்ற நாள் ஆசீர்வதிக்கப்படாதிருப்ப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க்கு ஒரு ஆண்பிள்ளை பிறந்ததென்று என் தகப்பனுக்கு நற்செய்தியாக அறிவித்து அவனை மிகவும் சந்தோஷப்படுத்தின மனுஷன் சபிக்கப்படக்கடவ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க்கு ஒரு ஆண்பிள்ளை பிறந்ததென்று என் தகப்பனுக்கு நற்செய்தியாக அறிவித்து அவனை மிகவும் சந்தோஷப்படுத்தின மனுஷன் சபிக்கப்படக்கட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, கர்த்தர் மனம்மாறாமல் கவிழ்த்துப்போட்ட பட்டணங்களைப்போலிருந்து, காலமே அலறுதலையும் மத்தியான வேளையிலே கூக்குரலையும் கேட்கக்கட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ாயார் எனக்குப் பிரேதக்குழியும், நான் என்றைக்கும் பிரசவியாத சூலுமாய் இருக்கத்தக்கதாகக் கர்ப்பத்திலே நான் கொலைசெய்யப்படாமற்போனதென்ன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ாயார் எனக்குப் பிரேதக்குழியும், நான் என்றைக்கும் பிரசவியாத சூலுமாய் இருக்கத்தக்கதாகக் கர்ப்பத்திலே நான் கொலைசெய்யப்படாமற்போனதென்ன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ருத்தத்தையும் சஞ்சலத்தையும் கண்டு, என் நாட்கள் வெட்கமாய்க் கழியும்படிக்கு நான் கர்ப்பத்திலிருந்து வெளிப்பட்டதென்ன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ిర్మీయా ఆ ప్రవచనములను పలుకగా యెహోవా మందిరములో పెద్ద నాయకుడును ఇమ్మేరు కుమారుడునగు పషూరను యాజక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ప్రవక్తయైన యిర్మీయాను కొట్టి, యెహోవా మందిరమందున్న బెన్యామీనుమీది గుమ్మమునొద్దనుండు బొండలో అత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ునాడు పషూరు యిర్మీయాను బొండలోనుండి విడి పింపగా యిర్మీయా అతనితో ఇట్లనెనుయెహోవా నీకు పషూరను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డు గాని మాగోర్మిస్సాబీబ్‌ అని నీకు పేరు ప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ఈ మాట సెలవిచ్చు చున్నాడునీకును నీ స్నేహితులకందరికిని నీవే భయ కారణముగా నుండ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ను; నీవు చూచు చుండగా వారు తమ శత్రువుల ఖడ్గముచేత కూలెదరు, మరియు యూదావారినందరిని బబు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చేతికి అప్పగింతును, అతడు వారిని చెరపట్టి బబులోనునకు తీసి కొనిపోవును, ఖడ్గముచేత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తమ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ఈ పట్టణములోని ఐశ్వర్యమంతయు దానికి వచ్చిన లాభ మంతయు దాని అమూల్యవస్తువులన్నియు యూదా రాజ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ధులన్నియు నేనప్పగింతును, వారి శత్రువుల చేతికే వాటి నప్పగింతును, శత్రువులు వాటిని దో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ి బబులోనునకు తీసికొన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పషూరూ, నీవును నీ యింట నివసించువారందరును చెరలోనికి పోవు దురు, నీవును నీవు ప్రవచనములచేత మోసపు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స్నేహితులందరును బబులోనునకు వచ్చెదరు, అక్కడనే చనిపోయెదరు అక్కడనే పాతిపెట్టబడ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యెహోవా, నీవు నన్ను ప్రేరేపింపగా నీ ప్రేరే పణకు లోబడితిని; నీవు బలవంతముచేసి నన్ను గెలిచితివ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దినమెల్ల నవ్వులపాలైతిని, అందరు నన్ను ఎగతాళి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​ఏలయనగా నేను పలుకునప్పుడెల్ల బలా త్కారము జరుగుచున్నది, దోపుడు జరుగుచున్నది అని యెలుగెత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టింపవలసి వచ్చెను; దినమెల్ల యెహోవా మాట నాకు అవమానమునకును అపహాస్యమునకును హేతు వ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​ఆయన పేరు నేనెత్తను, ఆయన నామమును బట్టి ప్రకటింపను, అని నేనను కొంటినా? అది నా హృద యములో అగ్ని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డుచు నా యెముకలలోనే మూయబడియున్నట్లున్నది; నేను ఓర్చి యోర్చి విసికి యున్నాను, చెప్పక మా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లుదిక్కుల భయము అని అనేకులు గుసగుసలాడగా వింటిని. వారుదుర్మార్గు డని మీరు చాటించినయెడల మే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టింతుమందురు; అతడొకవేళ చిక్కుపడును, అప్పుడు మనమతని పట్టుకొని అతనిమీద పగతీర్చుకొందమని చెప్పుకొన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స్నేహితులైన వారందరు నేను పడిపోగా చూడవలెనని కనిపెట్టు కొన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యితే పరాక్రమముగల శూరునివలె యెహోవా నాకు తోడైయున్నాడు; నన్ను హింసించు వారు నన్ను గెలువ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ట్రిల్లుదురు; వారు యుక్తిగా జరుపుకొనరు గనుక బహుగా సిగ్గుపడుదురు, వారెన్న డును మరువబ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త్యావమానము ప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సైన్యములకధిపతివగు యెహోవా, నీతిమంతులను పరిశో ధించువాడవు నీవే; అంతరింద్రియములను హృదయమును చూచువాడ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ే; నా వ్యాజ్యెమును నీకే అప్పగించు చున్నాను. నీవు వారికి చేయు ప్రతిదండన నేను చూత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యెహోవాను కీర్తించుడి, యెహోవాను స్తుతించుడి, దుష్టుల చేతిలోనుండి దరిద్రుని ప్రాణమును ఆయ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ప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నేను పుట్టినదినము శపింపబడును గాక; నా తల్లి నన్ను కనిన దినము శుభదినమని అనబడకుండును గా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కు మగపిల్ల పుట్టెనని నా తండ్రికి వర్తమానము తెచ్చి అతనికి అధిక సంతోషము పుట్టించిన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ాపగ్రస్తు డగును గా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ా తల్లి నాకు సమాధిగానుండి ఆమె ఎల్లప్పుడు గర్భవతిగానుండునట్లు అతడు గర్భములోనే నన్ను చంపలేద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యెహోవా యేమాత్రమును సంతాపములేక నశింపజేసిన పట్టణములవలె ఆ మనుష్యుడు ఉండును గాక; ఉదయమున ఆర్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్వనిని మధ్యాహ్న కాలమందు యుద్ధధ్వనిని అతడు విన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కష్టమును దుఃఖమును చూచుటకై నా దినములు అవమానముతో గతించిపోవునట్లు నేనేల గర్భములోనుండి వెడలితిన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2026-10-20T03:00:07Z</dcterms:created>
  <dcterms:modified xsi:type="dcterms:W3CDTF">2026-10-20T03:00:07Z</dcterms:modified>
  <dc:title>యిర్మీయా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