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ம்பும் யாவரும் –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ய செய்தி கூறி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நங்கூரம் வேறு வழி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செய்தி கூறுவோம் தேசமெங்கில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ல்வீரர் வாலிபனே வா ..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பதி அழைக்கிறார்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தோர் பாரதம் படைத்திட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ந்து வா, விரைந்து வா, செயல்பட வ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வருகைக்குப் பாலம் அமை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ப் புரட்சிக்கு வழி வகு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தத்தின் புதல்வரை விரைந்து மீட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ஆட்சியில் வர உழை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தத்தில் வாழும் ஜனங்கள் .. இ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ப் பக்கம் வந்தி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ே தெய்வமென்று பரவ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சேவிப்போர் பெருகட்டும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2026-07-25T11:44:08Z</dcterms:created>
  <dcterms:modified xsi:type="dcterms:W3CDTF">2026-07-25T11:44:08Z</dcterms:modified>
  <dc:title>துதிப் பாடல்கள் : 505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