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1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 நம்பும் யாவரும் – அ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ிய செய்தி கூறிட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நங்கூரம் வேறு வழி இ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ற்செய்தி கூறுவோம் தேசமெங்கிலும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யல்வீரர் வாலிபனே வா ..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ளபதி அழைக்கிறார் 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ியதோர் பாரதம் படைத்திட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ழுந்து வா, விரைந்து வா, செயல்பட வ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வருகைக்குப் பாலம் அமை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ப் புரட்சிக்கு வழி வகு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தத்தின் புதல்வரை விரைந்து மீட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ஆட்சியில் வர உழை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தத்தில் வாழும் ஜனங்கள் .. இ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ப் பக்கம் வந்திட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ே தெய்வமென்று பரவட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மும் சேவிப்போர் பெருகட்டும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2026-07-25T11:44:08Z</dcterms:created>
  <dcterms:modified xsi:type="dcterms:W3CDTF">2026-07-25T11:44:08Z</dcterms:modified>
  <dc:title>துதிப் பாடல்கள் : 505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