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்களின் வில் முறிந்தது; தள்ளாடினவர்களோ பலத்தினால் இடைகட்ட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ொல்லுகிறவரும் உயிர்ப்பிக்கிறவருமாயிருக்கிறார்; அவரே பாதாளத்தில் இறங்கவும் அதிலிருந்து ஏறவும் பண்ணுகிறவ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தரித்திரம் அடையச்செய்கிறவரும், ஐசுவரியம் அடையப்பண்ணுகிறவருமாயிருக்கிறார்; அவர் தாழ்த்துகிறவரும், உயர்த்துகிறவருமான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ியின் குமாரர் பேலியாளின் மக்களாயிருந்தார்கள்; அவர்கள் கர்த்தரை அறிய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என்னும் பிள்ளையாண்டான் சணல் நூல் ஏபோத்தைத் தரித்தவனாய்க் கர்த்தருக்கு முன்பாகப் பணிவிடை செய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நோக்கி: நீங்கள் இப்படிப்பட்ட காரியங்களைச் செய்கிறது என்ன? இந்த ஜனங்கள் எல்லாரும் உங்கள் பொல்லாத நடக்கைகளைச் சொல்லக்கேட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போலப் பரிசுத்தமுள்ளவர் இல்லை; உம்மையல்லாமல் வேறொருவரும் இல்லை; எங்கள் தேவனைப்போல ஒரு கன்மலையும் இ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போலப் பரிசுத்தமுள்ளவர் இல்லை; உம்மையல்லாமல் வேறொருவரும் இல்லை; எங்கள் தேவனைப்போல ஒரு கன்மலையும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என்னும் பிள்ளையாண்டானோ, பெரியவனாக வளர்ந்து, கர்த்தருக்கும் மனுஷருக்கும் பிரியமாக நடந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ರಾಕ್ರಮ ಶಾಲಿಗಳ ಬಿಲ್ಲುಗಳು ಮುರಿಯಲ್ಪಟ್ಟವು; ಎಡವಿದವರು ಬಲದಿಂದ ನಡುಕಟ್ಟಲ್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ೃಪ್ತಿಪಟ್ಟವರು ರೊಟ್ಟಿಗೋಸ್ಕರ ಕೂಲಿ ಕೆಲಸಕ್ಕೆ ಹೋಗುತ್ತಾರೆ; ಹಸಿದವರು ತಿಂದು ತೃಪ್ತರಾದರು; ಬಂಜೆಯಾದವಳು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 ಮಕ್ಕಳನ್ನು ಹೆತ್ತಳು, ಅನೇಕ ಮಂದಿ ಮಕ್ಕಳನ್ನು ಹೆತ್ತವಳು ಬಲಹೀನ ಳಾ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ಸಾಯಿಸುವಾತನೂ ಬದುಕಿಸುವಾತನೂ ಆಗಿದ್ದಾನೆ. ಸಮಾಧಿಗೆ ಇಳಿಯುವಂತೆ ಮಾಡುತ್ತಾನೆ. ಮೇಲಕ್ಕೆ ತರ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ಬಡತನವನ್ನು ಐಶ್ವರ್ಯ ವನ್ನು ಕೊಡುವಾತನೂ ತಗ್ಗಿಸುವಾತನೂ ಉನ್ನತಮಾಡು ವಾತ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ರಿದ್ರನನ್ನು ಭೂಮಿಯ ಧೂಳಿನಿಂದ ಎತ್ತುವಾ ತನೂ ಭಿಕ್ಷುಕನನ್ನು ತಿಪ್ಪೆಗುಂಡಿಯಿಂದ ತೆಗೆದು ಉನ್ನತ ಮಾಡುವಾತ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ನೆ. ಅವರನ್ನು ಪ್ರಧಾ ನರ ಮಧ್ಯದಲ್ಲಿ ಕೂಡ್ರಿಸುತ್ತಾನೆ; ಘನತೆಯ ಸಿಂಹಾ ಸನವನ್ನು ಬಾಧ್ಯವಾಗಿ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ಭೂಮಿಯ ಆಧಾರಸ್ತಂಭಗಳು ಕರ್ತನದಾಗಿವೆ, ಭೂಲೋಕವನ್ನು ಅವುಗಳ ಮೇಲೆ ಇ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ತನ್ನ ಪರಿಶುದ್ಧರ ಕಾಲುಗಳನ್ನು ಕಾಯು ವನು; ಆದರೆ ದುಷ್ಟರು ಕತ್ತಲಲ್ಲಿ ಮೌನವಾಗಿರುವರು; ಶಕ್ತಿಯಿಂದ ಒಬ್ಬ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ಯಿ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 ಸಂಗಡ ವಿವಾದಿಸುವವರು ಮುರಿದು ಚೂರಾಗುವರು. ಆತನು ಆಕಾಶದಲ್ಲಿಂದ ಅವರ ಮೇಲೆ ಗುಡುಗುವನು. ಕರ್ತನು ಲೋಕಾಂತ್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ನ್ಯಾಯತೀರಿಸಿ ತನ್ನ ಅರಸನಿಗೆ ಬಲಕೊಡುವನು, ತನ್ನ ಅಭಿಷಿಕ್ತನ ಕೊಂಬನ್ನು ಉನ್ನತಮಾಡುವನ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ಎಲ್ಕಾನನು ರಾಮದಲ್ಲಿರುವ ತನ್ನ ಮನೆಗೆ ಹೋದನು; ಆದರೆ ಆ ಹುಡುಗನು ಯಾಜಕನಾದ ಏಲಿಯ ಸಮ್ಮುಖದಲ್ಲಿ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ಏಲಿಯ ಕುಮಾರರು ಕರ್ತನನ್ನು ಅರಿಯದೆ ಬೆಲಿಯಾಳನ ಮಕ್ಕ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 ಯಾಜಕರು ಜನರನ್ನು ನಡಿಸಿದ ವಿಧ ಏನಂದರೆ, ಯಾವನಾದರೂ ಬಲಿ ಅರ್ಪಿಸಿದರೆ ಅರ್ಪಿಸಿದ ಆ ಬಲಿಯ ಮಾಂಸವನ್ನು ಬೇಯಿಸ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ನ ಸೇವಕನು ಮೂರು ಮುಳ್ಳು ಗಳುಳ್ಳ ಕೊಂಡಿಯನ್ನು ತಕ್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ನ್ನು ತಪ್ಪಲೆ ಯಲ್ಲಾಗಲಿ ಪಾತ್ರೆಯಲ್ಲಾಗಲಿ ತಟ್ಟೆಯಲ್ಲಾಗಲಿ ಗಡಿಗೆ ಯಲ್ಲಾಗಲಿ ಚುಚ್ಚುವನು. ಆ ಆಯುಧದಲ್ಲಿ ಬ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ನ್ನೆಲ್ಲಾ ಯಾಜಕನು ತನಗೆ ತಕ್ಕೊಳ್ಳುವನು. ಹೀಗೆಯೇ ಅವರು ಶೀಲೋವಿನಲ್ಲಿ ಅಲ್ಲಿಗೆ ಬರುವ ಸಮಸ್ತ ಇಸ್ರಾಯೇಲ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ಕೊಬ್ಬನ್ನು ಸುಡುವದಕ್ಕಿಂತ ಮುಂಚೆ ಯಾಜಕನ ಸೇವಕನು ಬಂದು ಬಲಿಯನ್ನು ಅರ್ಪಿಸುವವನ ಸಂಗಡ--ಯಾಜಕ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ುವದಕ್ಕೆ ಮಾಂಸವನ್ನು ಕೊಡು; ಯಾಕಂದರೆ ಅವನು ನಿನ್ನ ಕೈಯಿಂದ ಬೆಂದ ಮಾಂಸವನ್ನು ತಕ್ಕೊಳ್ಳು ವದಿಲ್ಲ; ಅದು ಹಸಿಮಾಂಸ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ಬೇಕು ಅನ್ನ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ಾವ ಮನುಷ್ಯನಾದರೂ ಅವನಿಗೆ--ಅವರು ದಿನವೆಲ್ಲಾ ಹಾಗೆ ಕೊಬ್ಬನ್ನು ಸುಡಲೇಬೇಕು. ತರುವಾಯ ನೀನು ನಿನ್ನ ಪ್ರಾಣದ ಇಚ್ಛ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ತೆಗೆದುಕೋ ಎಂದು ಹೇಳಿದರೆ ಅವನು--ಹಾಗಲ್ಲ, ಈಗಲೇ ಕೊಡು; ಇಲ್ಲದಿದ್ದರೆ ಬಲವಂತವಾಗಿ ತಕ್ಕೊಳ್ಳುವೆ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 ಯೌವನಸ್ಥರ ಪಾಪವು ಕರ್ತನ ಸನ್ನಿಧಿಯಲ್ಲಿ ಅಧಿಕವಾಗಿತ್ತು. ಆದದರಿಂದ ಜನರು ಕರ್ತನ ಅರ್ಪಣೆಯನ್ನು ತುಚ್ಛ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ಾಲಕನಾದ ಸಮುವೇಲನು ನಾರುಮಡಿಯ ಏಫೋದನ್ನು ಕಟ್ಟಿಕೊಂಡು ಕರ್ತನ ಸನ್ನಿಧಿಯಲ್ಲಿ ಸೇವ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ಅವನ ತಾಯಿ ಪ್ರತಿ ವರುಷದಲ್ಲೂ ವರುಷದ ಬಲಿಯನ್ನು ಅರ್ಪಿಸಲು ತನ್ನ ಗಂಡನ ಸಂಗಡ ಬರುವಾಗ ಅವನಿಗೆ ಒಂದು ಚಿ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ುವಂಗಿಯನ್ನು ಮಾಡಿಕೊಂಡು ಬರುತ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ಏಲಿಯು ಎಲ್ಕಾನನನ್ನೂ ಅವನ ಹೆಂಡತಿ ಯನ್ನೂ ಆಶೀರ್ವದಿಸಿ--ಕರ್ತನಿಗೆ ಸಲ್ಲಿಸಿದ್ದಕ್ಕೋಸ್ಕರ ಕರ್ತನ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್ರೀಯಿಂದ ನಿನಗೆ ಸಂತಾನವನ್ನು ದಯ ಪಾಲಿಸ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ರು ತಿರಿಗಿ ತಮ್ಮ ಮನೆಗೆ ಹೋದರು. ಹಾಗೆಯೇ ಕರ್ತನು ಹನ್ನಳನ್ನು ದರ್ಶಿಸಿ ದ್ದರಿಂದ ಅವಳು ಗರ್ಭಧರಿಸಿ ಮೂವರು ಕುಮ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ನ್ನೂ ಇಬ್ಬರು ಕುಮಾರ್ತೆಯರನ್ನೂ ಹೆತ್ತಳು. ಇದಲ್ಲದೆ ಬಾಲಕನಾದ ಸಮುವೇಲನು ಕರ್ತನ ಸನ್ನಿಧಿಯಲ್ಲಿ ಬೆಳೆಯ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ಏಲಿಯು ಬಹಳ ವೃದ್ಧನಾಗಿದ್ದನು. ತನ್ನ ಕುಮಾರರು ಇಸ್ರಾಯೇಲಿಗೆ ಮಾಡುವದೆಲ್ಲವನ್ನೂ ಅವರು ಸಭೆಯ ಗುಡಾರದ ಬಾಗಿ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ಕೂಡಿ ಬರುವ ಸ್ತ್ರೀಯರ ಸಂಗಡ ಮಲಗಿದ್ದರೆಂಬದನ್ನೂ ಕೇಳಿ ಅವ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ಇಂಥಾ ಕಾರ್ಯಗಳನ್ನು ಮಾಡು ವದೇನು? ಯಾಕಂದರೆ ನಾನು ಎಲ್ಲಾ ಜನರಿಂದ ನಿಮ್ಮ ಕೆಟ್ಟ ಕೃತ್ಯಗಳನ್ನು ಕ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ನ್ನಳು ಪ್ರಾರ್ಥಿಸಿ ಹೇಳಿದ್ದೇನಂದರೆನನ್ನ ಹೃದಯವು ಕರ್ತನಲ್ಲಿ ಸಂತೋಷಿ ಸಿತು, ನನ್ನ ಕೊಂಬು ಕರ್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ವಾಯಿತು; ನನ್ನ ಶತ್ರುಗಳ ಮೇಲೆ ನನ್ನ ಬಾಯಿ ವಿಸ್ತಾರವಾಯಿತು, ಯಾಕಂದರೆ ನಾನು ನಿನ್ನ ರಕ್ಷಣೆಯಲ್ಲಿ ಸಂತೋ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 ಹಾಗೆ ಪರಿಶುದ್ಧನಾದವನಿಲ್ಲ; ನಿಶ್ಚಯವಾಗಿ ನಿನ್ನ ಹೊರತು ಮತ್ತೊಬ್ಬನಿಲ್ಲ. ನಮ್ಮ ದೇವರ ಹಾಗೆ ಯಾವ ಬಂಡ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ನ್ನು ಮೇಲೆ ಗರ್ವದಿಂದ ಮಾತನಾಡಬೇಡಿರಿ. ನಿಮ್ಮ ಬಾಯಿಂದ ಕಠಿಣ ಮಾತು ಹೊರಡಬಾರದು. ಯಾಕಂದರೆ ಕರ್ತನು ತಿಳುವಳಿಕೆಯ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. ಆತನಿಂದ ಕ್ರಿಯೆಗಳು ತೂಗಲ್ಪ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ನ್ನ ಕುಮಾ ರರೇ, ಹಾಗೆ ಮಾಡಬೇಡಿರಿ; ಯಾಕಂದರೆ ನಾನು ಕೇಳುವ ವರ್ತಮಾನ ಒಳ್ಳೇದಲ್ಲ; ಕರ್ತನ ಜನರು ಆಜ್ಞೆವಿ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ುವ ಹಾಗೆ ಮಾಡ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ನು ಷ್ಯನಿಗೆ ವಿರೋಧವಾಗಿ ಮನುಷ್ಯನು ಪಾಪಮಾಡಿದರೆ ನ್ಯಾಯಾಧಿಪತಿಗಳು ಅವನಿಗೆ ನ್ಯಾಯತೀರಿಸುವರು.ಒಬ್ಬನ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ಪಾಪಮಾಡಿದರೆ ಅವನಿಗೋಸ್ಕರ ಪ್ರಾರ್ಥನೆ ಮಾಡತಕ್ಕವನು ಯಾರು ಅಂದನು. ಆದರೆ ಕರ್ತನು ಅವರನ್ನು ಕೊಂದುಹಾ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ೆಂದಿದ್ದನಷ್ಟೆ, ಅವರು ತಮ್ಮ ತಂದೆಯ ಮಾತನ್ನು ಕೇಳದೆ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ಬಾಲಕನಾದ ಸಮು ವೇಲನು ಬೆಳೆಯುತ್ತಾ ಇದ್ದನು; ಕರ್ತನ ಮತ್ತು ಮನುಷ್ಯರ ದಯೆಗೆ ಪಾತ್ರ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ದೇವರ ಮನುಷ್ಯನೊಬ್ಬನು ಏಲಿಯ ಬಳಿಗೆ ಬಂದು ಅವನಿಗೆ--ಕರ್ತನು ಹೀಗೆ ಹೇಳುತ್ತಾನೆ--ನಿನ್ನ ತಂದೆಯ ಮನೆಯ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ಲ್ಲಿ ಫರೋ ಹನ ಮನೆಯೊಳಗೆ ಇರುವಾಗ ನಾನು ಅವರಿಗೆ ಪ್ರತ್ಯಕ್ಷವಾದದ್ದು ಸ್ಪಷ್ಟವಾಗ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ನ್ನ ಯಜ್ಞ ವೇದಿಯ ಮೇಲೆ ಬಲಿಯನ್ನು ಅರ್ಪಿಸುವದಕ್ಕೂ ಧೂಪವನ್ನು ಸುಡುವದಕ್ಕೂ ನನ್ನ ಮುಂದೆ ಏಫೋ 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ಿಸಿಕೊಂಡಿರುವದಕ್ಕೂ ನಾನು ಇಸ್ರಾಯೇಲಿನ ಎಲ್ಲಾ ಗೋತ್ರಗಳಿಂದ ನನಗೆ ಯಾಜಕನಾಗಿರ ಬೇಕೆಂದು ನಾ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ುಕೊಳ್ಳಲಿಲ್ಲವೋ? ನಿನ್ನ ತಂದೆಯ ಮನೆಗೆ ಇಸ್ರಾಯೇಲ್‌ ಮಕ್ಕಳು ಮಾಡುವ ದಹನಬಲಿಗಳನ್ನೆಲ್ಲಾ ಕೊ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ನ್ನ ಜನರಾದ ಇಸ್ರಾಯೇಲ್ಯರು ನನಗೆ ಅರ್ಪಿಸುವ ತಮ್ಮ ಅರ್ಪಣೆಗಳಲ್ಲಿ ಪ್ರಾಮುಖ್ಯವಾದವುಗಳಿಂದ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ಬ್ಬಿಸಿಕೊಳ್ಳುವದಕ್ಕೆ ನನ್ನ ವಾಸಸ್ಥಳ ದಲ್ಲಿ ನಾನು ಆಜ್ಞಾಪಿಸಿದ ನನ್ನ ಬಲಿಯನ್ನೂ ಅರ್ಪಣೆಯನ್ನೂ ನೀವು ಒದ್ದು ನನ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ಕ್ಕಳನ್ನು ಘನಪಡಿಸುವ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ದರಿಂದ ಇಸ್ರಾಯೇಲಿನ ದೇವರಾದ ಕರ್ತನು ಹೇಳುವ ದೇನಂದರೆ--ನಿನ್ನ ಮನೆಯವರೂ ನಿನ್ನ ತಂದೆಯ ಮನೆಯವರೂ ಎಂದೆಂದಿಗ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ನ್ನಿಧಿಯಲ್ಲಿ ನಡೆದುಕೊಳ್ಳುವರೆಂದು ನಾನು ನಿಜವಾಗಿ ಹೇಳಿದ್ದೆನು. ಆದರೆ ಈಗ ಕರ್ತನು ಹೇಳುವದೇನಂದರೆ--ನನಗ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ವಾಗಿರಲಿ; ಯಾಕಂದರೆ ನನ್ನನ್ನು ಸನ್ಮಾನಿಸು ವವರನ್ನು ನಾನು ಸನ್ಮಾನಿಸುವೆನು; ನನ್ನನ್ನು ತಿರಸ್ಕರಿಸು ವವರ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ಗೋ, ನಿನ್ನ ಮನೆಯಲ್ಲಿ ಒಬ್ಬ ಮುದುಕನೂ ಇಲ್ಲದ ಹಾಗೆ ನಿನ್ನ ತೋಳನ್ನೂ ನಿನ್ನ ತಂದೆಯ ಮನೆಯವರ ತೋಳನ್ನ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ಛೇದಿಸುವ ದಿವಸಗಳು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ಲ್ಲದೆ ಇಸ್ರಾಯೇಲಿಗೆ ಮಾಡುವ ಸಕಲ ಉತ್ತಮವಾದವು ಗಳಿಗೆ ಬದಲಾಗಿ ನೀನು ನನ್ನ ವಾಸಸ್ಥಳದಲ್ಲಿ ಒಬ್ಬ ವೈರ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ುವಿ; ಎಂದಿಗೂ ನಿನ್ನ ಮನೆಯಲ್ಲಿ ಒಬ್ಬ ಮುದುಕನ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ನ್ನ ಯಜ್ಞ ವೇದಿಯ ಬಳಿಯಿಂದ ನಾನು ಕಡಿದು ಬಿಡದ ಮನು ಷ್ಯನು ನಿನ್ನ ಕಣ್ಣುಗಳನ್ನು ಕಳೆದು ನಿನ್ನ ಹೃದ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ೇದನೆಪಡಿಸುವದಕ್ಕೆ ಇರುವನು; ನಿನ್ನ ಮನೆಯವ ರೆಲ್ಲಾ ಯೌವನಸ್ಥರಾದಾಗಲೇ ಸಾ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ಇದ ಲ್ಲದೆ ನಿನಗೆ ಗುರುತಾಗಿ ಹೊಫ್ನಿಯು ಫೀನೆಹಾಸನು ಎಂಬ ನಿನ್ನ ಇಬ್ಬರು ಮಕ್ಕಳಿಗೆ ಬರುವದೇನಂದರೆ, ಅವರಿಬ್ಬರೂ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ದಲ್ಲಿ ಸಾ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ನನ್ನ ಹೃದಯಕ್ಕೂ ನನ್ನ ಮನಸ್ಸಿಗೂ ಸಮ ರ್ಪಕವಾದ ಹಾಗೆ ಮಾಡುವ ನಂಬಿಕೆಯಾದ ಒಬ್ಬ ಯಾಜಕನನ್ನು ನನಗೋಸ್ಕರ ಎಬ್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ಸ್ಥಿರ ವಾದ ಮನೆಯನ್ನು ಕಟ್ಟುವೆನು. ಅವನು ನನ್ನ ಅಭಿಷಿಕ್ತನ ಮುಂದೆ ನಿರಂತರವಾಗಿ ನಡೆದ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ನಿನ್ನ ಮನೆಯಲ್ಲಿ ಉಳಿದವರೆಲ್ಲಾ ಬಂದು ಅವನಿಗೆ ಅಡ್ಡ ಬಿದ್ದು ಒಂದು ಬೆಳ್ಳಿ ಹಣವನ್ನೂ ಒಂದು ರೊಟ್ಟಿಯ ಚೂ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ುತ್ತಾ--ನಾನು ಸ್ವಲ್ಪ ರೊಟ್ಟಿಯನ್ನು ತಿನ್ನುವ ಹಾಗೆ ದಯಮಾಡಿ ನನ್ನನ್ನು ಯಾಜಕ ಸೇವೆ ಯಲ್ಲಿ ಸೇರಿಸಿಕೋ ಎಂದು ಹೇಳು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2026-10-20T05:08:50Z</dcterms:created>
  <dcterms:modified xsi:type="dcterms:W3CDTF">2026-10-20T05:08:50Z</dcterms:modified>
  <dc:title>1 ಸಮುವೇಲನು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