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presProps" Target="presProps.xml"/>
  <Relationship Id="rId142" Type="http://schemas.openxmlformats.org/officeDocument/2006/relationships/viewProps" Target="viewProps.xml"/>
  <Relationship Id="rId14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நம்முடைய பிதாக்களை எகிப்துதேசத்திலிருந்து புறப்படப்பண்ணினபோது, அவர்களோடே பண்ணின உடன்படிக்கை இருக்கிற பெட்டிக்காக அதிலே ஒரு ஸ்தானத்தை உண்டாக்கினேன் என்றா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நம்முடைய பிதாக்களை எகிப்துதேசத்திலிருந்து புறப்படப்பண்ணினபோது, அவர்களோடே பண்ணின உடன்படிக்கை இருக்கிற பெட்டிக்காக அதிலே ஒரு ஸ்தானத்தை உண்டாக்கினேன் என்றா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பின்பு சாலொமோன்: கர்த்தருடைய பலிபீடத்திற்குமுன்னே இஸ்ரவேல் சபையாரெல்லாருக்கும் எதிராக நின்று, வானத்திற்கு நேராய்த் தன் கைகளை விரி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பின்பு சாலொமோன்: கர்த்தருடைய பலிபீடத்திற்குமுன்னே இஸ்ரவேல் சபையாரெல்லாருக்கும் எதிராக நின்று, வானத்திற்கு நேராய்த் தன் கைகளை விரி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ரீர் என் தகப்பனாகிய தாவீது என்னும் உம்முடைய தாசனுக்குச் செய்த வாக்குத்தத்தத்தைக் காத்தருளினீர்; அதை உம்முடைய வாக்கினால் சொன்னீர்; இந்நாளில் இருக்கிறபடி, உம்முடைய கரத்தினால் அதை நிறைவேற்றினீ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தேவனே, என் தகப்பனாகிய தாவீது என்னும் உம்முடைய தாசனுக்குச் சொன்ன உம்முடைய வார்த்தை மெய்யென்று விளங்குவதாக.]]></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ன் மெய்யாக பூமியிலே வாசம் பண்ணுவாரோ? இதோ, வானங்களும் வானாதி வானங்களும் உம்மைக் கொள்ளாதே; நான் கட்டின இந்த ஆலயம் எம்மாத்திர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ன் மெய்யாக பூமியிலே வாசம் பண்ணுவாரோ? இதோ, வானங்களும் வானாதி வானங்களும் உம்மைக் கொள்ளாதே; நான் கட்டின இந்த ஆலயம் எம்மாத்திர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ன் தேவனாகிய கர்த்தாவே, உமது அடியேன் இன்று உமது சந்நிதியில் செய்கிற விண்ணப்பத்தையும் மன்றாட்டையும் கேட்டு, உமது அடியேனுடைய விண்ணப்பத்தையும் வேண்டுதலையும் திருவுளத்தில் கொண்டருளு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ன் தேவனாகிய கர்த்தாவே, உமது அடியேன் இன்று உமது சந்நிதியில் செய்கிற விண்ணப்பத்தையும் மன்றாட்டையும் கேட்டு, உமது அடியேனுடைய விண்ணப்பத்தையும் வேண்டுதலையும் திருவுளத்தில் கொண்டருளு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 சொன்ன ஸ்தலமாகிய இந்த ஆலயத்தின் மேல் உம்முடைய கண்கள் இரவும் பகலும் திறந்திருப்பதாக.]]></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 சொன்ன ஸ்தலமாகிய இந்த ஆலயத்தின் மேல் உம்முடைய கண்கள் இரவும் பகலும் திறந்திருப்பதாக.]]></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து அடியானும், இந்த ஸ்தலத்திலே விண்ணப்பஞ் செய்யப்போகிற உமது ஜனமாகிய இஸ்ரவேலும் பண்ணும் ஜெபத்தைக் கேட்டருளும்; பரலோகமாகிய உம்முடைய வாசஸ்தலத்திலே அதை நீர் கேட்பீராக, கேட்டு மன்னிப்பீராக.]]></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து அடியானும், இந்த ஸ்தலத்திலே விண்ணப்பஞ் செய்யப்போகிற உமது ஜனமாகிய இஸ்ரவேலும் பண்ணும் ஜெபத்தைக் கேட்டருளும்; பரலோகமாகிய உம்முடைய வாசஸ்தலத்திலே அதை நீர் கேட்பீராக, கேட்டு மன்னிப்பீராக.]]></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 ஆலயத்திலே உம்முடைய பலிபீடத்திற்கு முன் வந்தா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 ஆலயத்திலே உம்முடைய பலிபீடத்திற்கு முன் வந்தா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 பிதாக்களுக்கு நீர் கொடுத்த தேசத்துக்கு அவர்களைத் திரும்பிவரப்பண்ணுவீராக.]]></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 பிதாக்களுக்கு நீர் கொடுத்த தேசத்துக்கு அவர்களைத் திரும்பிவரப்பண்ணுவீராக.]]></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 ஸ்தலத்திற்கு நேராக விண்ணப்பஞ்செய்து, உம்முடைய நாமத்தை அறிக்கைபண்ணி, தங்களை தேவரீர் கிலேசப்படுத்துகையில் தங்கள் பாவங்களை விட்டுத் திரும்பினா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 ஸ்தலத்திற்கு நேராக விண்ணப்பஞ்செய்து, உம்முடைய நாமத்தை அறிக்கைபண்ணி, தங்களை தேவரீர் கிலேசப்படுத்துகையில் தங்கள் பாவங்களை விட்டுத் திரும்பினா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 மன்னித்து, அவர்கள் நடக்கவேண்டிய நல்வழியை அவர்களுக்குப் போதித்து, தேவரீர் உமது ஜனத்திற்குச் சுதந்தரமாகக் கொடுத்த உமது தேசத்தில் மழைபெய்யக் கட்டளையிடுவீராக.]]></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 மன்னித்து, அவர்கள் நடக்கவேண்டிய நல்வழியை அவர்களுக்குப் போதித்து, தேவரீர் உமது ஜனத்திற்குச் சுதந்தரமாகக் கொடுத்த உமது தேசத்தில் மழைபெய்யக் கட்டளையிடுவீராக.]]></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 ஆலயத்துக்கு நேராகத் தன் கைகளை விரித்துச் செய்யும் சகல விண்ணப்பத்தையும், சகல வேண்டுதலையு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 ஆலயத்துக்கு நேராகத் தன் கைகளை விரித்துச் செய்யும் சகல விண்ணப்பத்தையும், சகல வேண்டுதலையு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மனுஷரெல்லாரும் ஏழாம் மாதமாகிய ஏத்தானீம்மாதத்துப் பண்டிகையிலே, ராஜாவாகிய சாலொமோனிடத்தில் கூடிவந்தா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மனுஷரெல்லாரும் ஏழாம் மாதமாகிய ஏத்தானீம்மாதத்துப் பண்டிகையிலே, ராஜாவாகிய சாலொமோனிடத்தில் கூடிவந்தா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 கண்கள் உமது அடியானின் வேண்டுதலுக்கும், உமது ஜனமாகிய இஸ்ரவேலின் வேண்டுதலுக்கும் திறந்திருப்பதா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 கண்கள் உமது அடியானின் வேண்டுதலுக்கும், உமது ஜனமாகிய இஸ்ரவேலின் வேண்டுதலுக்கும் திறந்திருப்பதாக.]]></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ம்முடைய வாசஸ்தலமாகிய பரலோகத்தில் இருக்கிற தேவரீர் கேட்டு மன்னித்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ம்முடைய வாசஸ்தலமாகிய பரலோகத்தில் இருக்கிற தேவரீர் கேட்டு மன்னித்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மூப்பர் அனைவரும் வந்திருக்கையில், ஆசாரியர் கர்த்தருடைய பெட்டியை எடுத்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மூப்பர் அனைவரும் வந்திருக்கையில், ஆசாரியர் கர்த்தருடைய பெட்டியை எடுத்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ட்டியையும், ஆசரிப்புக் கூடாரத்தையும், கூடாரத்திலிருந்த பரிசுத்த பணிமுட்டுகள் அனைத்தையும் சுமந்து கொண்டுவந்தார்கள்; ஆசாரியரும், லேவியரும், அவைகளைச் சுமந்தா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 கணக்குமில்லாத திரளான ஆடுகளையும் மாடுகளையும் பலியிட்டா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 கணக்குமில்லாத திரளான ஆடுகளையும் மாடுகளையும் பலியிட்டா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சாலொமோன் கர்த்தரை நோக்கி, இந்த ஜெபத்தையும் வேண்டுதலையும் எல்லாம் செய்து முடித்தபின்பு, அவன் கர்த்தருடைய பலிபீடத்திற்கு முன்பாகத் தன் கைகளை வானத்திற்கு நேராக விரித்து, முழங்காற்படியிட்டிருந்ததை விட்டெழுந்து,]]></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சாலொமோன் கர்த்தரை நோக்கி, இந்த ஜெபத்தையும் வேண்டுதலையும் எல்லாம் செய்து முடித்தபின்பு, அவன் கர்த்தருடைய பலிபீடத்திற்கு முன்பாகத் தன் கைகளை வானத்திற்கு நேராக விரித்து, முழங்காற்படியிட்டிருந்ததை விட்டெழுந்து,]]></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 ஸ்தானத்திலே கேருபீன்களுடைய செட்டைகளின்கீழே கொண்டுவந்து வைத்தா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 ஸ்தானத்திலே கேருபீன்களுடைய செட்டைகளின்கீழே கொண்டுவந்து வைத்தா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நின்றுகொண்டு, இஸ்ரவேல் சபையையெல்லாம் ஆசீர்வதித்து, உரத்த சத்தத்தோடே சொன்னது:]]></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நின்றுகொண்டு, இஸ்ரவேல் சபையையெல்லாம் ஆசீர்வதித்து, உரத்த சத்தத்தோடே சொன்ன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 இருந்ததுபோல, நம்மோடும் இருந்து,]]></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 இருந்ததுபோல, நம்மோடும் இருந்து,]]></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 அவருடைய கற்பனைகளையும், அவருடைய கட்டளைகளையும், அவருடைய நியாயங்களையும் கைக்கொள்ளுகிறதற்கும், நம்முடைய இருதயத்தைத் தம்மிடத்தில் சாயப்பண்ணுவாராக.]]></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 அவருடைய கற்பனைகளையும், அவருடைய கட்டளைகளையும், அவருடைய நியாயங்களையும் கைக்கொள்ளுகிறதற்கும், நம்முடைய இருதயத்தைத் தம்மிடத்தில் சாயப்பண்ணுவாராக.]]></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கர்த்தரே தேவன், வேறொருவரும் இல்லையென்பதை பூமியின் ஜனங்களெல்லாம் அறியும்படியாக,]]></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அவர் தமது அடியானுடைய நியாயத்தையும், தமது ஜனமாகிய இஸ்ரவேலின் நியாயத்தையும், அந்தந்த நாளில் நடக்கும் காரியத்துக்குத்தக்கதாய் விசாரிப்பதற்கு, நான் கர்த்தருக்கு முன்பாக விண்ணப்பம்பண்ணின இந்த என்னுடைய வார்த்தைகள் இரவும்பகலும் நம்முடைய தேவனாகிய கர்த்தருடைய சந்நிதியில் இருப்பதாக.]]></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அவர் தமது அடியானுடைய நியாயத்தையும், தமது ஜனமாகிய இஸ்ரவேலின் நியாயத்தையும், அந்தந்த நாளில் நடக்கும் காரியத்துக்குத்தக்கதாய் விசாரிப்பதற்கு, நான் கர்த்தருக்கு முன்பாக விண்ணப்பம்பண்ணின இந்த என்னுடைய வார்த்தைகள் இரவும்பகலும் நம்முடைய தேவனாகிய கர்த்தருடைய சந்நிதியில் இருப்பதாக.]]></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அவர் தமது அடியானுடைய நியாயத்தையும், தமது ஜனமாகிய இஸ்ரவேலின் நியாயத்தையும், அந்தந்த நாளில் நடக்கும் காரியத்துக்குத்தக்கதாய் விசாரிப்பதற்கு, நான் கர்த்தருக்கு முன்பாக விண்ணப்பம்பண்ணின இந்த என்னுடைய வார்த்தைகள் இரவும்பகலும் நம்முடைய தேவனாகிய கர்த்தருடைய சந்நிதியில் இருப்பதாக.]]></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 உங்கள் இருதயம் நம்முடைய தேவனாகிய கர்த்தரோடு உத்தமமாய் இருக்கக்கடவது என்றா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 உங்கள் இருதயம் நம்முடைய தேவனாகிய கர்த்தரோடு உத்தமமாய் இருக்கக்கடவது என்றா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பீன்கள் பெட்டியிருக்கும் ஸ்தானத்திலே தங்கள் இரண்டு செட்டைகளையும் விரித்து, உயர இருந்து பெட்டியையும் அதின் தண்டுகளையும் மூடிக்கொண்டிருந்தது.]]></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பீன்கள் பெட்டியிருக்கும் ஸ்தானத்திலே தங்கள் இரண்டு செட்டைகளையும் விரித்து, உயர இருந்து பெட்டியையும் அதின் தண்டுகளையும் மூடிக்கொண்டிருந்தது.]]></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பின்பு ராஜாவும் அவனோடே இருந்த இஸ்ரவேலர் அனைவரும், கர்த்தருடைய சந்நிதியில் பலிகளைச் செலுத்தினார்கள்.]]></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 தண்டுகளை முன்னுக்கு இழுத்தார்கள்; ஆகிலும் வெளியே அவைகள் காணப்படவில்லை; அவைகள் இந்நாள்வரைக்கும் அங்கே தான் இருக்கிறது.]]></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 தண்டுகளை முன்னுக்கு இழுத்தார்கள்; ஆகிலும் வெளியே அவைகள் காணப்படவில்லை; அவைகள் இந்நாள்வரைக்கும் அங்கே தான் இருக்கிறது.]]></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தேவரீர் எங்கள் பிதாக்களுக்குக் கொடுத்த தேசத்தில் அவர்கள் உயிரோடிருக்கும் நாளெல்லாம் உமக்குப் பயப்படும்படிக்கு தேவரீர் ஒருவரே எல்லா மனுபுத்திரரின் இருதயத்தையும் அறிந்தவராதலால், நீர் அவனவன் இருதயத்தை அறிந்திருக்கிறபடியே, அவனவனுடைய வழிகளுக்குத்தக்கதாகச் செய்து, அவனவனுக்குப் பலன் அளிப்பீராக.]]></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தேவரீர் எங்கள் பிதாக்களுக்குக் கொடுத்த தேசத்தில் அவர்கள் உயிரோடிருக்கும் நாளெல்லாம் உமக்குப் பயப்படும்படிக்கு தேவரீர் ஒருவரே எல்லா மனுபுத்திரரின் இருதயத்தையும் அறிந்தவராதலால், நீர் அவனவன் இருதயத்தை அறிந்திருக்கிறபடியே, அவனவனுடைய வழிகளுக்குத்தக்கதாகச் செய்து, அவனவனுக்குப் பலன் அளிப்பீராக.]]></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தேவரீர் எங்கள் பிதாக்களுக்குக் கொடுத்த தேசத்தில் அவர்கள் உயிரோடிருக்கும் நாளெல்லாம் உமக்குப் பயப்படும்படிக்கு தேவரீர் ஒருவரே எல்லா மனுபுத்திரரின் இருதயத்தையும் அறிந்தவராதலால், நீர் அவனவன் இருதயத்தை அறிந்திருக்கிறபடியே, அவனவனுடைய வழிகளுக்குத்தக்கதாகச் செய்து, அவனவனுக்குப் பலன் அளிப்பீராக.]]></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சாலொமோன் கர்த்தருக்குச் சமாதானபலிகளாக, இருபத்தீராயிரம் மாடுகளையும், இலட்சத்திருபதினாயிரம் ஆடுகளையும் பலியிட்டான்; இவ்விதமாய் ராஜாவும் இஸ்ரவேல் புத்திரர் அனைவரும் கர்த்தருடைய ஆலயத்தைப் பிரதிஷ்டைபண்ணினார்கள்.]]></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சாலொமோன் கர்த்தருக்குச் சமாதானபலிகளாக, இருபத்தீராயிரம் மாடுகளையும், இலட்சத்திருபதினாயிரம் ஆடுகளையும் பலியிட்டான்; இவ்விதமாய் ராஜாவும் இஸ்ரவேல் புத்திரர் அனைவரும் கர்த்தருடைய ஆலயத்தைப் பிரதிஷ்டைபண்ணினார்கள்.]]></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சாலொமோன் கர்த்தருக்குச் சமாதானபலிகளாக, இருபத்தீராயிரம் மாடுகளையும், இலட்சத்திருபதினாயிரம் ஆடுகளையும் பலியிட்டான்; இவ்விதமாய் ராஜாவும் இஸ்ரவேல் புத்திரர் அனைவரும் கர்த்தருடைய ஆலயத்தைப் பிரதிஷ்டைபண்ணினார்கள்.]]></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ஆசாரியர்கள் பரிசுத்த ஸ்தலத்திலிருந்து புறப்படுகையில், மேகமானது கர்த்தருடைய ஆலயத்தை நிரப்பிற்று.]]></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மேகத்தினிமித்தம் ஆசாரியர்கள் ஊழியஞ்செய்கிறதற்கு நிற்கக் கூடாமற்போயிற்று; கர்த்தருடைய மகிமை கர்த்தருடைய ஆலயத்தை நிரப்பிற்று.]]></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மேகத்தினிமித்தம் ஆசாரியர்கள் ஊழியஞ்செய்கிறதற்கு நிற்கக் கூடாமற்போயிற்று; கர்த்தருடைய மகிமை கர்த்தருடைய ஆலயத்தை நிரப்பிற்று.]]></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சாலொமோன்: காரிருளிலே வாசம்பண்ணுவேன் என்று கர்த்தர் சொன்னார் என்றும்,]]></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ரீர் வாசம்பண்ணத்தக்க வீடும், நீர் என்றைக்கும் தங்கத்தக்க நிலையான ஸ்தானமுமாகிய ஆலயத்தை உமக்குக் கட்டினேன் என்றும் சொல்லி,]]></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ரீர் வாசம்பண்ணத்தக்க வீடும், நீர் என்றைக்கும் தங்கத்தக்க நிலையான ஸ்தானமுமாகிய ஆலயத்தை உமக்குக் கட்டினேன் என்றும் சொல்லி,]]></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முகம் திரும்பி, இஸ்ரவேல் சபையையெல்லாம் ஆசீர்வதித்தான்; இஸ்ரவேல் சபையாரெல்லாரும் நின்றார்கள்.]]></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முகம் திரும்பி, இஸ்ரவேல் சபையையெல்லாம் ஆசீர்வதித்தான்; இஸ்ரவேல் சபையாரெல்லாரும் நின்றார்கள்.]]></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உம்முடைய ஜனமாகிய இஸ்ரவேல் ஜாதியல்லாத அந்நிய ஜாதியார் உமது மகத்துவமான நாமத்தையும், உமது பலத்த கரத்தையும், உமது ஓங்கிய புயத்தையும் கேள்விப்படுவார்களே.]]></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உம்முடைய ஜனமாகிய இஸ்ரவேல் ஜாதியல்லாத அந்நிய ஜாதியார் உமது மகத்துவமான நாமத்தையும், உமது பலத்த கரத்தையும், உமது ஓங்கிய புயத்தையும் கேள்விப்படுவார்களே.]]></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 தம்முடைய வாக்கினால் சொன்னதைத் தம்முடைய கரத்தினால் நிறைவேற்றினார்.]]></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 தம்முடைய வாக்கினால் சொன்னதைத் தம்முடைய கரத்தினால் நிறைவேற்றினார்.]]></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க்கொத்த அந்நிய ஜாதியானும், உமது நாமத்தினிமித்தம் தூரதேசத்திலிருந்து வந்து, இந்த ஆலயத்துக்கு நேராக விண்ணப்பம்பண்ணினால்,]]></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ஸ்ரவேலின் தேவனாகிய கர்த்தரின் நாமத்திற்கு ஆலயத்தைக் கட்டவேண்டும் என்கிற விருப்பம் என் தகப்பனாகிய தாவீதின் இருதயத்தில் இருந்தது.]]></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னாலும் கர்த்தர் என் தகப்பனாகிய தாவீதை நோக்கி: என் நாமத்திற்கு ஆலயத்தைக் கட்டவேண்டும் என்கிற விருப்பம் உன் மனதிலே இருந்தது நல்லகாரியந்தான்.]]></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னாலும் கர்த்தர் என் தகப்பனாகிய தாவீதை நோக்கி: என் நாமத்திற்கு ஆலயத்தைக் கட்டவேண்டும் என்கிற விருப்பம் உன் மனதிலே இருந்தது நல்லகாரியந்தான்.]]></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பரலோகத்தில் இருக்கிற தேவரீர் அவர்கள் விண்ணப்பத்தையும் வேண்டுதலையும் கேட்டு, அவர்கள் நியாயத்தை விசாரிப்பீராக.]]></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லும் நீ அந்த ஆலயத்தைக் கட்டமாட்டாய், உன் கர்ப்பப்பிறப்பாகிய உன் குமாரனே என் நாமத்திற்கு அந்த ஆலயத்தைக் கட்டுவான் என்றார்.]]></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லும் நீ அந்த ஆலயத்தைக் கட்டமாட்டாய், உன் கர்ப்பப்பிறப்பாகிய உன் குமாரனே என் நாமத்திற்கு அந்த ஆலயத்தைக் கட்டுவான் என்றார்.]]></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உமது வாசஸ்தலமாகிய பரலோகத்தில் இருக்கிற தேவரீர் அவர்கள் விண்ணப்பத்தையும் வேண்டுதலையும் கேட்டு, அவர்கள் நியாயத்தை விசாரித்து,]]></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 துரோகங்களையும் எல்லாம் மன்னித்து, அவர்களைச் சிறைபிடித்துக் கொண்டுபோகிறவர்கள் அவர்களுக்கு இரங்கத்தக்கதான இரக்கத்தை அவர்களுக்கு கிடைக்கப்பண்ணுவீராக.]]></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 துரோகங்களையும் எல்லாம் மன்னித்து, அவர்களைச் சிறைபிடித்துக் கொண்டுபோகிறவர்கள் அவர்களுக்கு இரங்கத்தக்கதான இரக்கத்தை அவர்களுக்கு கிடைக்கப்பண்ணுவீராக.]]></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 உம்முடைய சுதந்தரமுமாய் இருக்கிறார்களே.]]></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 உம்முடைய சுதந்தரமுமாய் இருக்கிறார்களே.]]></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48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ಅರಸುಗಳು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ಈಗ ಕರ್ತನು ತಾನು ಹೇಳಿದ ವಾಕ್ಯ ವನ್ನು ಪೂರೈಸಿದ್ದಾನೆ. ನಾನು ನನ್ನ ತಂದೆಯಾದ ದಾವೀದನಿಗೆ ಬದಲಾಗಿ ಎದ್ದು,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ತು ಕೊಟ್ಟ ಪ್ರಕಾರ ಇಸ್ರಾಯೇಲಿನ ಸಿಂಹಾಸನದ ಮೇಲೆ ಕುಳಿತುಕೊಂಡು ಇಸ್ರಾಯೇಲಿನ ದೇವರಾದ ಕರ್ತನ ನಾಮಕ್ಕೆ ಮಂದಿರ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ಸಿ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ಇದಲ್ಲದೆ ಕರ್ತನು ನಮ್ಮ ಪಿತೃಗಳನ್ನು ಐಗುಪ್ತದೇಶದಿಂದ ಬರ ಮಾಡಿದಾಗ ಅವನ ಸಂಗಡ ಮಾಡಿದ ಒಡಂಬಡಿ ಕೆಯು ಇ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ಜೂಷಕ್ಕೋಸ್ಕರ ಸ್ಥಳವನ್ನು ಮಾಡಿಸಿ 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ಆಗ ಸೊಲೊಮೋನನು ಇಸ್ರಾಯೇಲಿನ ಸಭೆ ಯವರ ಸಮ್ಮುಖದಲ್ಲಿ ದೇವರ ಬಲಿಪೀಠದ ಮುಂದೆ ನಿಂತು ಆಕಾಶದ ಕಡೆಗೆ ತನ್ನ ಕೈ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ತ್ತಿ ಹೇಳಿದ್ದೇ 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ಆಗ ಚೀಯೋನೆಂಬ ದಾವೀದನ ಪಟ್ಟಣ ದೊಳಗಿಂದ ಕರ್ತನ ಒಡಂಬಡಿಕೆಯ ಮಂಜೂಷವನ್ನು ತರುವ ನಿಮಿತ್ತ ಅರಸನಾದ ಸೊಲೊ ಮೋ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ಯೇಲಿನ ಮಕ್ಕಳಲ್ಲಿ ಶ್ರೇಷ್ಠರಾಗಿರುವ ತಂದೆಗಳಾದ ಇಸ್ರಾಯೇಲಿನ ಹಿರಿಯರನ್ನೂ ಗೋತ್ರ ಗಳ ಮುಖ್ಯಸ್ಥ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ರೂಸಲೇಮಿನಲ್ಲಿ ತನ್ನ ಬಳಿಗೆ ಕೂಡಿಬರುವಂತೆ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ಇಸ್ರಾಯೇಲಿನ ದೇವರಾದ ಕರ್ತನೇ, ಮೇಲಿರುವ ಆಕಾಶದಲ್ಲಾದರೂ ಕೆಳಗಿರುವ ಭೂಮಿ ಯಲ್ಲಾದರೂ ನಿನ್ನ ಹಾಗೆ ದೇವರು 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ಲ್ಲ. ಸಂಪೂರ್ಣವಾದ ಹೃದಯದಿಂದ ನಡೆಯುವ ನಿನ್ನ ಸೇವಕರ ಒಡಂಬಡಿಕೆಯನ್ನೂ ಕೃಪೆಯನ್ನೂ ನೆರವೇರಿ ಸುವಾ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ನಿನ್ನ ಸೇವಕನಾದಂಥ ನನ್ನ ತಂದೆ ಯಾದ ದಾವೀದನಿಗೆ ವಾಗ್ದಾನಮಾಡಿ ನೆರವೇರಿಸಿದಾ 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ನೀನು ನಿನ್ನ ಬಾಯಿಂದ ಹೇಳಿದ್ದನ್ನು ಇಂದಿನ ಪ್ರಕಾರವೇ ನಿನ್ನ ಕೈಯಿಂದ ನೆರವೇರಿಸಿದ ಕಾರಣ ಈಗ ಇಸ್ರಾಯೇಲಿನ ದೇವ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ನಿನ್ನ ಮಕ್ಕಳು ತಮ್ಮ ಮಾರ್ಗಕ್ಕೆ ಜಾಗ್ರತೆಯಾಗಿದ್ದು ನೀನು ನನ್ನ ಮುಂದೆ ನಡೆದ ಪ್ರಕಾರ ಅವರು ನನ್ನ ಮುಂ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ಡೆದರೆ ಇಸ್ರಾಯೇಲಿನ ಸಿಂಹಾಸನದ ಮೇಲೆ ನನ್ನ ಸಮ್ಮುಖದಲ್ಲಿ ತಪ್ಪದೆ ಕುಳಿತುಕೊಳ್ಳುವಂತೆ ಮಾಡುವೆನು ಎಂದು ನೀನು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ದೆಯೂ, ನಿನ್ನ ಸೇವಕನಾದ ದಾವೀದನಿಗೆ ಹೇಳಿದ ಮಾತು ನೆರವೇರಿ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ಈಗ ಓ ಇಸ್ರಾಯೇಲಿನ ದೇವರೇ, ನನ್ನ ತಂದೆಯಾದ ನಿನ್ನ ಸೇವಕನಾದ ದಾವೀದನಿಗೆ ಹೇಳಿದ ವಾಕ್ಯವು ದೃಢವಾಗ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ದರೆ ದೇವರು ನಿಶ್ಚಯವಾಗಿ ಭೂಮಿಯ ಮೇಲೆ ವಾಸವಾಗಿರುವನೋ? ಇಗೋ, ಆಕಾಶಗಳೂ ಆಕಾಶಾ ಕಾಶಗಳೂ ನಿನ್ನನ್ನು ಹಿಡಿಯಲಾ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ದರೆ ನಾನು ಕಟ್ಟಿಸಿದ ಈ ಮಂದಿರವು ಹಿಡಿಯುವದು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ಆದರೆ ನನ್ನ ದೇವರಾದ ಕರ್ತನೇ, ನಿನ್ನ ಸೇವಕನ ಪ್ರಾರ್ಥನೆಗೂ ವಿಜ್ಞಾಪನೆಗೂ ನಿನ್ನ ಸೇವಕನು ನಿನ್ನ ಮುಂ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ರ್ಥಿಸುವ ಪ್ರಾರ್ಥನೆಯ ಕೂಗನ್ನೂ ಕೇ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ನಿನ್ನ ಸೇವಕನು ಈ ಸ್ಥಳದಲ್ಲಿ ಮಾಡುವ ಪ್ರಾರ್ಥನೆಯನ್ನು ನೀನು ಕೇಳುವ ಹಾಗೆ ಅಲ್ಲಿ ನನ್ನ ಹೆಸರಿರುವದೆಂದು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ದ ಸ್ಥಳವಾದ ಈ ಮಂದಿರದ ಮೇಲೆ ರಾತ್ರಿ ಹಗಲು ನಿನ್ನ ಕಟಾಕ್ಷವಿರ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ನಿನ್ನ ಸೇವಕನ ವಿಜ್ಞಾಪನೆಯನ್ನೂ ನಿನ್ನ ಜನರಾದ ಇಸ್ರಾಯೇಲ್ಯರ ವಿಜ್ಞಾಪನೆಯನ್ನೂ ಕೇಳು. ಅವರು ಈ ಸ್ಥಳದ ಕಡೆ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ರ್ಥಿಸುವಾಗ ನೀನು ಆಕಾಶದಲ್ಲಿ ವಾಸಮಾಡುವ ಸ್ಥಳದಲ್ಲಿ ಕೇಳಿ ಮನ್ನಿ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ಯಾವನಾದರೂ ತನ್ನ ನೆರೆಯವನಿಗೆ ವಿರೋಧ ವಾಗಿ ಪಾಪಮಾಡಲು ಅವನು ಆಣೆ ಇಡಬೇಕೆಂದು ಅವನಿಗೆ ಆಣೆ ನೇಮಿಸಲು ಈ ಮಂದಿರ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ಬಲಿಪೀಠದ ಮುಂದೆ ಈ ಆಣೆ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ಆಗ ನೀನು ದುಷ್ಟನನ್ನು ದುಷ್ಟನಾಗಮಾಡಿ ಅವನ ಮಾರ್ಗದ ಪ್ರಕಾರ ಅವನ ತಲೆಯ ಮೇಲೆ ಬರಮಾಡುವ ಹಾಗೆಯೂ ನೀತಿವಂತ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ತಿವಂತನಾಗ ಮಾಡಿ ಅವನ ನೀತಿಯ ಪ್ರಕಾರ ಅವನಿಗೆ ಕೊಡುವ ಹಾಗೆಯೂ ಪರಲೋಕದಲ್ಲಿರುವ ನೀನು ಕೇಳಿ ನಡಿಸಿ ನಿನ್ನ ಸೇವಕ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ಯಾಯವನ್ನು ತೀರಿ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ನಿನ್ನ ಜನರಾದ ಇಸ್ರಾಯೇಲ್ಯರು ನಿನಗೆ ವಿರೋಧ ವಾಗಿ ಪಾಪಮಾಡಿದ್ದರಿಂದ ಶತ್ರುವಿನ ಮುಂದೆ ಹೊಡೆ ಯಲ್ಪಟ್ಟು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ಗೆ ತಿರುಗಿಕೊಂಡು ನಿನ್ನ ಹೆಸರನ್ನು ಅರಿಕೆಮಾಡಿ ಪ್ರಾರ್ಥಿ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ಈ ಮನೆಯಲ್ಲಿ ನಿನಗೆ ವಿಜ್ಞಾಪನೆ ಮಾಡಿದರೆ ಆಗ ನೀನು ಪರಲೋಕದಿಂದ ಕೇಳಿ ನಿನ್ನ ಜನರಾದ ಇಸ್ರಾಯೇಲ್ಯರ ಪಾಪ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ನಿಸಿ ನೀನು ಅವರ ತಂದೆಗಳಿಗೆ ಕೊಟ್ಟ ದೇಶಕ್ಕೆ ಅವರನ್ನು ತಿರುಗಿ ಬರ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ಅವರು ನಿನಗೆ ವಿರೋಧವಾಗಿ ಪಾಪವನ್ನು ಮಾಡಿದ ಕಾರಣ ಆಕಾಶವು ಮುಚ್ಚಲ್ಪಟ್ಟು ಮಳೆ ಇಲ್ಲದಿರುವಾಗ ನೀನು ಅವ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ದಿಸಿದ್ದರಿಂದ ಅವರು ಈ ಸ್ಥಳದ ಕಡೆಗೆ ಪ್ರಾರ್ಥನೆಮಾಡಿ ನಿನ್ನ ನಾಮವನ್ನು ಅರಿಕೆಮಾಡಿ ತಮ್ಮ ಪಾಪದಿಂದ ತಿರುಗಿ 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ಆಗ ನೀನು ಪರಲೋಕದಿಂದ ಕೇಳಿ ನಿನ್ನ ಸೇವಕರಾದ ಇಸ್ರಾಯೇಲ್‌ ಜನರ ಪಾಪವನ್ನು ಮನ್ನಿಸಿ ಅವರು ನಡಿಯಬೇಕಾ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ನ್ಮಾರ್ಗವನ್ನು ಅವರಿಗೆ ಕಲಿಸುವ ಹಾಗೆ ನಿನ್ನ ಜನರಿಗೆ ಬಾಧ್ಯತೆಯಾಗಿ ಕೊಟ್ಟ ಭೂಮಿಯ ಮೇಲೆ ಮಳೆಯನ್ನು 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ದೇಶದಲ್ಲಿ ಬರವೂ ಉರಿಗಾಳಿಯೂ ಕಾಡಿ ಗೆಯೂ ಬಾಣತಿ ರೋಗವಾದರೂ ಮಿಡಿತೆಯಾದರೂ ಕಂಬಳಿ ಹುಳವಾದರೂ ಅವರ ಶತ್ರುಗಳು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ದೇಶದ ಪಟ್ಟಣಗಳಲ್ಲಿ ಅವರನ್ನು ಹಿಂಸಿಸಿದರೂ ಯಾವ ಬಾಧೆ, ಯಾವ ಬೇನೆ ಇ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ನಿನ್ನ ಜನರಾದ ಸಮಸ್ತ ಇಸ್ರಾಯೇಲಿನ ಯಾವ ಮನುಷ್ಯ ನಾದರೂ ಯಾವ ಪ್ರಾರ್ಥನೆಯನ್ನಾದರೂ ವಿಜ್ಞಾಪನೆ ಯನ್ನಾದರೂ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ನ ಸ್ವಂತ ಹೃದಯದ ಬಾಧೆಯನ್ನು ತಿಳಿ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ಏಳನೇ ತಿಂಗಳಾದ ಏತಾನೀಮ್‌ ಎಂಬ ತಿಂಗಳಲ್ಲಿ ಹಬ್ಬವಿದ್ದಾಗ ಇಸ್ರಾ ಯೇಲಿನ ಸಮಸ್ತ ಮನುಷ್ಯರು ಅರಸನಾದ ಸೊಲೊ ಮೋನನ ಬ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ಬಂ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ಓ ಕರ್ತನಾದ ದೇವರೇ--ಅವರು ನಿನಗೆ ಕೂಗುವ ಎಲ್ಲಾದರಲ್ಲಿ ನೀನು ಅವರನ್ನು ಕೇಳುವ ಹಾಗೆ ನಿನ್ನ ಸೇವಕನ ವಿಜ್ಞಾಪ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ಜನವಾದ ಇಸ್ರಾಯೇಲಿನ ವಿಜ್ಞಾಪನೆಗೂ ನಿನ್ನ ಕಣ್ಣುಗಳು ತೆರೆ ದಿರ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ಈ ಮಂದಿರದ ಕಡೆಗೆ ತನ್ನ ಕೈಗಳನ್ನು ಚಾಚಿದರೆ ಆಗ ನೀನು ನಮ್ಮ ಪಿತೃಗಳಿಗೆ ಕೊಟ್ಟ ದೇಶದಲ್ಲಿ ಅವರು ಬದುಕಿರುವ 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 ನಿನಗೆ ಭಯಪಡುವ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ಇಸ್ರಾಯೇಲಿನ ಹಿರಿಯರೆಲ್ಲರೂ ಬಂದ ತರುವಾಯ ಯಾಜಕರು ಮಂಜೂಷವನ್ನು ಎತ್ತಿಕೊಂಡು ಕರ್ತನ ಮಂಜೂಷ ವನ್ನೂ ಸಭೆಯ ಗುಡಾರ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ಡಾರದಲ್ಲಿದ್ದ ಸಮಸ್ತ ಪರಿಶುದ್ಧವಾದ ಸಾಮಾನುಗಳನ್ನೂ ತಂ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ನೀನು ಐಗುಪ್ತದಿಂದ ನಮ್ಮ ಪಿತೃಗಳನ್ನು ಹೊರಡ ಮಾಡುವಾಗ ನಿನ್ನ ಸೇವಕನಾದ ಮೋಶೆಯ ಮುಖಾಂತರವಾಗಿ ಹೇಳಿದ ಹಾಗೆ ಅವ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ಬಾಧ್ಯತೆಯಾಗಿ ಭೂಮಿಯ ಸಮಸ್ತ ಜನರೊಳಗಿಂದ ಪ್ರತ್ಯೇಕಿಸಿದಿ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ಯಾಜಕರೂ ಲೇವಿಯರೂ ಇವುಗಳನ್ನು ತಂ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ಗ ಅರಸನಾದ ಸೊಲೊಮೋನನೂ ಅವನ ಬಳಿಗೆ ಕೂಡಿದ ಇಸ್ರಾಯೆಲ್‌ ಸಭೆಯವರೆಲ್ಲರೂ ಮಂಜೂ ಷದ ಮುಂದೆ ನಿಂತು ಹೆಚ್ಚಾದ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ಲೆಕ್ಕಿಸಲಾಗದಷ್ಟು ಕುರಿಗಳನ್ನೂ ಪಶುಗಳನ್ನೂ ಬಲಿಯಾಗಿ ಅರ್ಪಿಸಿ 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ಆಕಾಶದ ಕಡೆಗೆ ಕೈಯೆತ್ತಿ ಕರ್ತನ ಯಜ್ಞವೇದಿಯ ಮುಂದೆ ಮೊಣಕಾಲೂರಿದ್ದ ಸೊಲೊಮೋ ನನು ಪ್ರಾರ್ಥನೆಯನ್ನೂ ವಿಜ್ಞಾಪನೆ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 ಮುಗಿಸಿದ ನಂತರ ಎದ್ದು ನಿಂ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ಇದಲ್ಲದೆ ಯಾಜಕರು ಕರ್ತನ ಒಡಂಬಡಿಕೆಯ ಮಂಜೂಷವನ್ನು ಮಹಾಪರಿಶುದ್ಧ ಸ್ಥಳವೆಂಬ ದೈವೋ ಕ್ತಿಯ ಮಂದಿರದ ಸ್ಥಾನಕ್ಕೆ 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ಬಿಗಳ ರೆಕ್ಕೆಗಳ ಕೆಳಗೆ ಅದರ ಸ್ಥಳದಲ್ಲಿ ಇ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ಆಗ ಅವನು ಮಹಾ ಶಬ್ದದಿಂದ ಇಸ್ರಾಯೇಲಿನ ಸಮಸ್ತ ಸಭೆಯನ್ನು ಆಶೀರ್ವದಿಸಿ--ತನ್ನ ಜನರಾದ ಇಸ್ರಾಯೇಲ್ಯರಿಗೆ ತಾನು ಮಾ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 ಎಲ್ಲಾದರ ಪ್ರಕಾರ ವಿಶ್ರಾಂತಿಯನ್ನು ಕೊಟ್ಟ ಕರ್ತನು ಸ್ತುತಿಸ ಲ್ಪಡ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ಆತನು ತನ್ನ ಸೇವಕನಾದ ಮೋಶೆಯ ಮುಖಾಂತರ ಹೇಳಿದ ಎಲ್ಲಾ ಉತ್ತಮವಾದ ಮಾತು ಗಳಲ್ಲಿ ಒಂದು ಮಾತಾದರೂ ಬಿದ್ದು ಹೋದದ್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ಆತನು ನಮ್ಮ ತಂದೆಗಳಿಗೆ ಆಜ್ಞಾಪಿಸಿದ ತನ್ನ ಆಜ್ಞೆ ಗಳನ್ನೂ ತನ್ನ ನ್ಯಾಯಗಳನ್ನೂ ಕೈಕೊಳ್ಳುವಂತೆಯೂ ತನ್ನ ಸಮಸ್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ರ್ಗಗಳಲ್ಲಿ ನಡೆಯುವಂತೆಯೂ ನಮ್ಮ ಹೃದಯಗಳನ್ನು ತನ್ನ ಕಡೆಗೆ ತಿರುಗಿಸುವ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ನಮ್ಮ ದೇವರಾದ ಕರ್ತನು ನಮ್ಮನ್ನು ಕೈ ಬಿಡದೆ, ನಮ್ಮನ್ನು ವಿಸರ್ಜಿಸದೆ, ನಮ್ಮ ಪಿತೃಗಳ ಸಂಗಡ ಹೇಗೆ ಇದ್ದನೋ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ಸಂಗಡ ಇರ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ಇದ ಲ್ಲದೆ ಕರ್ತನು ತಾನೇ ದೇವರಾಗಿದ್ದಾನೆ; ಆತನ ಹೊರತು ಬೇರೊಬ್ಬನಿಲ್ಲವೆಂದು ಭೂಲೋಕದ ಜನ ರೆಲ್ಲರೂ ತಿಳಿಯುವ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ಕಾರ್ಯಕ್ಕೆ ತಕ್ಕದ್ದಾಗಿ ಸಕಲ ಕಾಲಗಳಲ್ಲಿ ತನ್ನ ಸೇವಕನ ನ್ಯಾಯವನ್ನೂ ತನ್ನ ಜನವಾದ ಇಸ್ರಾಯೇಲಿನ ನ್ಯಾಯ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ಸುವ ಹಾಗೆ ನಾನು ಕರ್ತನ ಮುಂದೆ ವಿಜ್ಞಾಪನೆ ಮಾಡಿದ ಈ ನನ್ನ ಮಾತುಗಳು ರಾತ್ರಿ ಹಗಲು ನಮ್ಮ ದೇವರಾದ ಕರ್ತನ ಬಳಿ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ಇಂದಿನ ಹಾಗೆಯೇ ಆತನ ಕಟ್ಟಳೆಗಳಲ್ಲಿ ನಡೆಯಲೂ ಆತನ ಆಜ್ಞೆಗಳನ್ನು ಕೈಕೊಳ್ಳಲೂ ನಮ್ಮ ದೇವರಾದ ಕರ್ತನ ಸಂಗಡ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ಯವು ಸಂಪೂರ್ಣವಾಗಿರ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ಕೆರೂಬಿಗಳು ಎರಡು ರೆಕ್ಕೆಗಳನ್ನು ಮಂಜೂಷವಿದ್ದ ಸ್ಥಳದ ಮೇಲೆ ಚಾಚಿದ್ದವು. ಹೀಗೆಯೇ ಕೆರೂಬಿಗಳು ಮಂಜೂಷವನ್ನೂ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ಲುಗಳನ್ನೂ ಮೇಲಿನಿಂದ ಮುಚ್ಚಿ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ಆಗ ಅರಸನೂ ಅವನ ಸಂಗಡ ಇಸ್ರಾಯೇಲ್ಯ ರೆಲ್ಲರೂ ಕರ್ತನ ಮುಂದೆ ಬಲಿಗಳನ್ನು ಅರ್ಪಿ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ಗ ಕೋಲುಗಳು ದೈವೋಕ್ತಿಯ ಸ್ಥಾನದ ಮುಂದೆ ಪರಿಶುದ್ಧ ಸ್ಥಳದಲ್ಲಿ ಕಾಣಲ್ಪಡುವ ಹಾಗೆ ಎಳಕೊಂಡರು; ಆದರೆ ಅವು ಹೊ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ಣಲ್ಪಡಲಿಲ್ಲ. ಅಲ್ಲಿ ಅವು ಇಂದಿನ ವರೆಗೂ ಇರುತ್ತ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ನೀನು ಪರ ಲೋಕದಲ್ಲಿ, ನೀನು ವಾಸಮಾಡುವ ಸ್ಥಳದಲ್ಲಿ ಕೇಳಿ, ಮನ್ನಿಸಿ, ನಡಿಸಿ ಮನುಷ್ಯನ ಹೃದಯವನ್ನು ತಿಳಿಯುವ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ತಿ ಮನುಷ್ಯನಿಗೂ ಅವನವನ ಮಾರ್ಗಗಳ ಪ್ರಕಾರ ಕೊಡು. ಯಾಕಂದರೆ ನೀನೇ, ನೀನೊಬ್ಬನೇ ಸಮಸ್ತ ಮನುಷ್ಯರ ಹೃದಯ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ಳಿದವನಾಗಿ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ಸೊಲೊಮೋನನು ಕರ್ತನಿಗೆ ಅರ್ಪಿಸಿದ ಸಮಾ ಧಾನದ ಬಲಿಗಳಿಗೋಸ್ಕರ ಇಪ್ಪತ್ತೆರಡು ಸಾವಿರ ಎತ್ತು ಗಳನ್ನೂ ಲಕ್ಷದ ಇಪ್ಪ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ರ ಕುರಿಗಳನ್ನೂ ಅರ್ಪಿಸಿದನು. ಹೀಗೆಯೇ ಅರಸನೂ ಇಸ್ರಾಯೇಲಿನ ಸಮಸ್ತ ಮಕ್ಕಳೂ ಕರ್ತನ ಮಂದಿರವನ್ನು ಪ್ರತಿಷ್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ಇಸ್ರಾಯೇಲ್‌ ಮಕ್ಕಳು ಐಗುಪ್ತ ದೇಶದೊಳಗಿಂದ ಬಂದ ಕಾಲದಲ್ಲಿ ಕರ್ತನು ಅವರಿಗೆ ಒಡಂಬಡಿಕೆ ಮಾಡಿದಾಗ ಮೋಶೆಯು ಹೋರೇಬಿ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ಳಿಯಲ್ಲಿ ಮಂಜೂಷದೊಳಗೆ ಇಟ್ಟ ಕಲ್ಲಿನ ಎರಡು ಹಲಿಗೆಗಳ ಹೊರತಾಗಿ ಅದರಲ್ಲಿ ಮತ್ತೇನೂ ಇರ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ಯಾಜಕರು ಪರಿಶುದ್ಧ ಸ್ಥಳದಿಂದ ಬಂದಾಗ ಮೇಘವು ಕರ್ತನ ಮಂದಿರವನ್ನು ತುಂಬಿ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ಕರ್ತನ ತೇಜಸ್ಸಿ ನಿಂದ ವ್ಯಾಪ್ತವಾಗಿದ್ದ ಮೇಘವು ಆಲಯವನ್ನು ತುಂಬಿ ಕೊಂಡದರಿಂದ ಯಾಜಕರು ಅಲ್ಲಿ ನಿಂತು ಸೇವೆ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ಲಾರದವ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ಆಗ ಸೊಲೊಮೋನನು--ಕಾರ್ಗತ್ತಲಲ್ಲಿ ವಾಸ ವಾಗಿರುವೆನೆಂದು ಕರ್ತನು ಹೇಳಿ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ನಿನಗೆ ನಿವಾಸದ ಮಂದಿರವನ್ನು ನೀನು ಎಂದೆಂದಿಗೂ ಅದರಲ್ಲಿ ವಾಸವಾಗಿರುವ ಹಾಗೆ ಶಾಶ್ವತ ಸ್ಥಳವನ್ನು ನಿಜವಾ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ಸಿದ್ದೇನೆ ಎಂ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ಅರಸನು ತನ್ನ ಮುಖವನ್ನು ತಿರುಗಿಸಿ ಇಸ್ರಾಯೇ ಲಿನ ಸಭೆಯನ್ನೆಲ್ಲಾ ಆಶೀರ್ವದಿಸಿದನು. (ಇಸ್ರಾ ಯೇಲಿನ ಸಭೆ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ತಿರು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ಇದಲ್ಲದೆ ನಿನ್ನ ಜನರಾದ ಇಸ್ರಾಯೇಲಿನವ ನಲ್ಲದೆ ನಿನ್ನ ಹೆಸರಿನ ನಿಮಿತ್ತ ದೂರ ದೇಶದಿಂದ ಬಂದ ಪರದೇಶಸ್ಥನನ್ನು ಕುರಿ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ಏ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ಅವನುನನ್ನ ತಂದೆಯಾದ ದಾವೀದನ ಸಂಗಡ ಮಾತನಾಡಿ ತನ್ನ ಕೈಯಿಂದ ನೆರವೇರಿಸಿದ ಇಸ್ರಾಯೇಲಿನ ದೇವ ರಾದ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ತುತಿಸಲ್ಪಡಲಿ. ಆತನು ಹೇಳಿದ್ದೇ 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ಅವರು ನಿನ್ನ ಮಹಾ ಹೆಸರನ್ನೂ ಬಲವಾದ ಕೈಯನ್ನೂ ಚಾಚಿದ ತೋಳನ್ನೂ ಕುರಿತು ಕೇ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ನನ್ನ ಜನರಾದ ಇಸ್ರಾಯೇಲ್ಯರನ್ನು ಐಗುಪ್ತ ದೇಶದಿಂದ ಬರಮಾಡಿದ ದಿನ ಮೊದಲು ಗೊಂಡು ನನ್ನ ನಾಮವು ಅದರಲ್ಲಿ ಇ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ತ್ತ ಮಂದಿರವನ್ನು ಕಟ್ಟುವದಕ್ಕೆ ಇಸ್ರಾಯೇಲಿನ ಸಮಸ್ತ ಗೋತ್ರಗಳೊಳಗಿಂದ ಪಟ್ಟಣವನ್ನು ನಾನು ಆದು ಕೊಳ್ಳದೆ ನನ್ನ ಜನ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ಯೇಲಿನ ಮೇಲೆ ಇರಲು ನಾನು ದಾವೀದನನ್ನು ಆದುಕೊಂಡೆ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ಅವನು ಬಂದು ಈ ಮಂದಿರದ ಕಡೆಗೆ ಪ್ರಾರ್ಥನೆ ಮಾಡಿದರೆ ನಿನ್ನ ಜನರಾದ ಇಸ್ರಾಯೇಲ್ಯರ ಹಾಗೆ ಭೂಲೋಕದಲ್ಲಿರುವ ಸಮಸ್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ಗೆ ಭಯಪಡುವದಕ್ಕಾಗಿ ನಿನ್ನ ಹೆಸರನ್ನು ತಿಳಿಯುವ ಹಾಗೆಯೂ ನಾನು ಕಟ್ಟಿಸಿದ ಈ ಮನೆಯು ನಿನ್ನ ಹೆಸರಿ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ಯಲ್ಪಟ್ಟಿದೆ ಎಂದು ಅವರು ತಿಳಿಯುವ ಹಾಗೆಯೂ ನಿನ್ನ ನಿವಾಸವಾಗಿರುವ ಪರಲೋಕದಿಂದ ಕೇಳಿ ಪರದೇಶಸ್ಥನು ನಿನಗೆ ಕೂ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ಕಾರ 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ಇಸ್ರಾಯೇಲಿನ ದೇವರಾದ ಕರ್ತನ ನಾಮಕ್ಕೆ ಮಂದಿರವನ್ನು ಕಟ್ಟಬೇಕೆಂದು ನನ್ನ ತಂದೆ ಯಾದ ದಾವೀದನಿಗೆ ಮನಸ್ಸಿ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ನಿನ್ನ ಜನರು ನೀನು ಕಳುಹಿಸುವ ಯಾವ ಸ್ಥಳದಲ್ಲಾದರೂ ತಮ್ಮ ಶತ್ರುಗಳ ಸಂಗಡ ಯುದ್ಧವನ್ನು ಮಾಡಲು ಹೊರಟುಹೋಗಿ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ದುಕೊಂಡ ಪಟ್ಟಣದ ಮಾರ್ಗವಾಗಿಯೂ ನಾನು ನಿನ್ನ ಹೆಸರಿ ಗೋಸ್ಕರ ಕಟ್ಟಿಸಿದ ಈ ಮನೆಯ ಮಾರ್ಗವಾಗಿಯೂ ಅವರು ಕರ್ತನಾದ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ರ್ಥನೆ ಮಾಡಿದಾ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ಗ ಕರ್ತನು ನನ್ನ ತಂದೆಯಾದ ದಾವೀದನಿಗೆ--ನನ್ನ ನಾಮಕ್ಕೆ ಮಂದಿರವನ್ನು ಕಟ್ಟಬೇಕೆಂದು ನಿನಗೆ ಮನಸ್ಸಾಗಿತ್ತ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 ಚೆನ್ನಾಗಿ ಮಾ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ಪರಲೋಕದಲ್ಲಿ ನೀನು ಅವರ ಪ್ರಾರ್ಥನೆಯನ್ನೂ ವಿಜ್ಞಾಪನೆಯನ್ನೂ ಕೇಳಿ ಅವರ ನ್ಯಾಯವನ್ನು ತೀರಿ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ಆದಾಗ್ಯೂ ಮಂದಿರವನ್ನು ನೀನು ಕಟ್ಟಿಸಬೇಡ; ನಿನ್ನಿಂದ ಹುಟ್ಟುವ ಮಗನು, ಅವನೇ ನನ್ನ ಹೆಸರಿಗಾಗಿ ಮಂದಿರ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ಸು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ಪಾಪವನ್ನು ಮಾಡದವನು ಯಾವನೂ ಇಲ್ಲದ್ದ ರಿಂದ ಅವರು ನಿನಗೆ ವಿರೋಧವಾಗಿ ಪಾಪ ಮಾಡಲು ನೀನು ಅವರ ಮೇಲೆ ಕೋಪಿಸಿ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ರವಾ ದರೂ ಸವಿಾಪವಾದರೂ ಶತ್ರುವಿನ ದೇಶಕ್ಕೆ ಅವರು ಸೆರೆಯಾಗಿ ಒಯ್ಯಲ್ಪಡುವ ಹಾಗೆ ನೀನು ಅವರನ್ನು ಶತ್ರುವಿನ ಕೈ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ಪ್ಪಿ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ಅವರು ಸೆರೆ ಒಯ್ಯಲ್ಪಟ್ಟ ದೇಶದಲ್ಲಿ ಪಶ್ಚಾತ್ತಾಪಪಟ್ಟು ತಿರುಗಿ ಕೊಂಡು ತಾವು ಪಾಪಮಾಡಿ ವಕ್ರಬುದ್ಧಿಯಿಂದ ನ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ರೋಹಮಾಡಿದೆವೆಂದು ತಮ್ಮನ್ನು ಸೆರೆಯಾಗಿ ಒಯ್ಯುವವರ ದೇಶದಲ್ಲಿ ನಿನಗೆ ವಿಜ್ಞಾಪನೆಮಾಡಿ ಅವರನ್ನು ಸೆರೆಯಾಗಿ ಒ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ತ್ರುಗಳ ದೇಶದಲ್ಲಿ ತಮ್ಮ ಪೂರ್ಣಹೃದಯದಿಂ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ತಮ್ಮ ಪೂರ್ಣ ಪ್ರಾಣದಿಂದಲೂ ನಿನ್ನ ಕಡೆಗೆ ತಿರುಗಿಕೊಂಡು ನೀನು ಅವರ ಪಿತೃಗಳಿಗೆ ಕೊಟ್ಟ ತಮ್ಮ ದೇಶದ ಮಾರ್ಗ ವಾ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 ಆದುಕೊಂಡ ಪಟ್ಟಣದ ಮಾರ್ಗ ವಾಗಿಯೂ ನಿನ್ನ ಹೆಸರಿಗೋಸ್ಕರ ನಾನು ಕಟ್ಟಿಸಿದ ಈ ಮಂದಿರದ ಮಾರ್ಗವಾಗಿಯೂ ಅವರು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ರ್ಥನೆ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ಆಗ ನೀನು ಪರಲೋಕ ದಲ್ಲಿ, ನೀನು ವಾಸಮಾಡುವ ಸ್ಥಳದಲ್ಲಿ ಕೇಳಿ ಅವರ ನ್ಯಾಯವನ್ನು ತೀರಿ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ನಿನಗೆ ವಿರೋಧವಾಗಿ ಮಾಡಿದ ನಿನ್ನ ಜನರ ಪಾಪಗಳನ್ನೂ ಅವರು ನಿನಗೆ ವಿರೋಧವಾಗಿ ಮಾಡಿದ ಅವರ ಸಮಸ್ತ ದ್ರೋಹ 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ನಿಸಿ ಅವರನ್ನು ಕರುಣಿಸುವ ಹಾಗೆ ಅವರ ಮುಂದೆ ನೀನು ಅವರನ್ನು ಕರುಣಿ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ಅದೇ ದಿನದಲ್ಲಿ ಅರಸನು ಕರ್ತನ ಮನೆಯ ಮಧ್ಯ ಅಂಗಳವನ್ನು ಪರಿಶುದ್ಧ ಮಾಡಿದನು. ಕರ್ತನ ಮುಂದಿರುವ ತಾಮ್ರದ ಬಲಿ ಪೀಠ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 ದಹನ ಬಲಿಗಳನ್ನೂ ಕಾಣಿಕೆಗಳನ್ನೂ ಸಮಾಧಾನದ ಬಲಿಗಳ ಕೊಬ್ಬನ್ನೂ ಇಡುವದಕ್ಕೆ ಸ್ಥಳ ಸಾಲದೆ ಇದ್ದದರಿಂದ ಅ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ಹನಬಲಿಗಳನ್ನೂ ಕಾಣಿಕೆಗಳನ್ನೂ ಸಮಾಧಾನದ ಬಲಿಗಳ ಕೊಬ್ಬನ್ನೂ ಅರ್ಪಿ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ಅವರು ಐಗುಪ್ತದಿಂದಲೂ ಕಬ್ಬಿಣ ಕರಗಿಸುವ ಕುಲಿಮೆಯ ಮಧ್ಯದಿಂದಲೂ ನೀನು ಬರಮಾಡಿದ ನಿನ್ನ ಜನವಾ ಗಿಯೂ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ಧ್ಯತೆಯಾಗಿಯೂ ಆಗಿ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ಅದೇ ಕಾಲದಲ್ಲಿ ಸೊಲೊಮೋನನೂ ಅವನ ಸಂಗಡ ಹಮಾತಿನ ಪ್ರದೇಶ ಮೊದಲುಗೊಂಡು ಐಗುಪ್ತದ ನದಿಯ ಮಟ್ಟಿಗೂ ಇರುವ ಮಹಾಸಭೆ 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ಸ್ತ ಇಸ್ರಾಯೇಲ್ಯರೂ ನಮ್ಮ ದೇವರಾದ ಕರ್ತನ ಮುಂದೆ ಏಳೇಳು ಹದಿನಾಲ್ಕು ದಿವಸ ಹಬ್ಬವನ್ನು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ಎಂಟನೇ ದಿನದಲ್ಲಿ ಅವನು ಜನರಿಗೆ ಅಪ್ಪಣೆಯನ್ನು ಕೊಟ್ಟನು. ಆಗ ಅವರು ಅರಸನನ್ನು ಆಶೀರ್ವದಿಸಿ ಕರ್ತನು ತನ್ನ ಸೇವಕ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ದನಿ ಗೋಸ್ಕರವೂ ತನ್ನ ಜನರಾದ ಇಸ್ರಾಯೇಲ್ಯರಿಗೋಸ್ಕ ರವೂ ಮಾಡಿದ ಸಮಸ್ತ ಉಪಕಾರದ ನಿಮಿತ್ತ ಸಂತೋಷಪಟ್ಟು ಹೃದಯ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ನಂದವುಳ್ಳವರಾಗಿ ತಮ್ಮ ತಮ್ಮ ಡೇರೆಗಳಿಗೆ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8]]></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2026-10-21T07:43:26Z</dcterms:created>
  <dcterms:modified xsi:type="dcterms:W3CDTF">2026-10-21T07:43:26Z</dcterms:modified>
  <dc:title>1 ಅರಸುಗಳು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