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ில்லை உன் இடதுகையிலிருந்து தட்டிவிட்டு, உன் அம்புகளை வலதுகையிலிருந்து விழ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வம்சத்தார், தேசத்தைச் சுத்தம்பண்ணும்படிக்கு அவர்களைப் புதைத்துத்தீர ஏழுமாதம் செல்ல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த்துக்கு ஆமோனா என்று பெயரிடப்படும்; இவ்விதமாய் தேசத்தைச் சுத்தம்பண்ண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ுமுதல் என்றும் நான் தங்கள் தேவனாகிய கர்த்தர் என்று இஸ்ரவேல் வம்சத்தார் அறிந்துகொள்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ઓ પાછા પોતાના વતનમાં શાંતિને સલામતીમાં રહેતા થશે. અને તેઓ કોઇનાથી ડરશે નહિ, ત્યાર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 વિશ્વાસઘાતી થવાની સજા અને શરમ પૂર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તેઓને પોતાના શત્રુઓના દેશમાંથી ઘેર પાછા લાવીશ. હું તેમ કરીશ ત્યારે મારો મહિમા સર્વ પ્ર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ક્ષ દ્રશ્યમાન બનશે. તેમના મારફતે હું બીજી પ્રજાઓ સમક્ષ પવિત્ર મન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અને ત્યારે મારા લોકો જાણશે કે હું તેમનો દેવ યહોવા છું, કારણ, મેં તેમને બીજી પ્રજાઓમાં દેશવ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હતા. અને હું જ તેમને પોતાના વતનમાં પાછા ભેગા કરનાર છું. એકને પણ બહાર રહેવા દે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ઇસ્ત્રાએલી કુળ પર મારો પ્રાણ રેડ્યા પછી ફરી કદી હું તેમનાથી વિમુખ નહિ થાઉં?” આમ 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ે મનુષ્યના પુત્ર, તું ગોગની વિરુદ્ધ પ્રબોધ કર અને કહે: યહોવા મારા માલિક તને આ કહે છે, ‘હેરો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શેખ તથા તુબાલના રાજકર્તા ગોગ, હું તારી વિરુદ્ધ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તને ધૂમાવીને આગળ ધકેલી દઇશ. તને ઠેઠ ઉત્તરમાંથી દોરીને ઇસ્રાએલના ડુંગરો પર ચઢાઇ કરવાને લ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તારા ડાબા હાથમાંનું ધનુષ્ય તોડી પાડીશ અને તારા જમણાં હાથમાંથી તીર છીનવી લ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ું અને તારી સમગ્ર સેના તથા તારી સાથેની બધી પ્રજાઓ ઇસ્રાએલના ડુંગરો પર મૃત્યુ પામશો અને શિક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ંખીઓ અને જંગલી પ્રાણીઓ તમને ખ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ખુલ્લી જમીન પર પડ્યાં રહેશો.”‘ આ યહોવા મારા માલિક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 કહે છે, “હું માગોગ પર અને દરિયાકિનારે સુરક્ષિત વસતા તારા સર્વ મિત્ર રાજ્યોના લોકો પર અગ્ન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વીશ અને તેઓ જાણ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જોઇશ કે મારા ઇસ્રાએલી લોકોમાં મારું નામ પવિત્રને જાણીતું થાય, અને એને હું હવે કદી અપમાનિત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ઇશ નહિ; અને ત્યારે તમામ પ્રજાઓને જાણ થશે કે હું યહોવા, ઇસ્રાએલનો પરમપવિત્ર દેવ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બધું બનવાનું જ છે, જરૂર આ પ્રમાણે થશે જ આ યહોવા મારા માલિક બોલે છે, જે ન્યાયનો દિવસ આવશે એમ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 તે આવવાનો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ઇસ્રાએલના નગરોના વતનીઓ બહાર નીકળશે અને પોતાનાં હથિયારોના નાનીમોટી ઢાલ, ધનુષ્ય, બાણ અને ભા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ીને સળગાવી દેશે અને તે સાત વરસ સુધી ચા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ાત વર્ષ સુધી તેઓને બળતણ માટે બીજું કશું વાપરવું પડશે નહિ, માણસોને લાકડાં વીણવા વગડામાં જ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 નહિ કે લાકડા કાપવા જંગલમાં નહિ જાય, પણ હથિયારથી જ તાપણાં સળગતા રાખશે. તેમને લૂંટનારાઓ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ટશે અને તેમનું પડાવી લેનારનું તેઓ પડાવી લેશ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કહે છે, “એ દિવસે હું ગોગ માટે ઇસ્રાએલની ભૂમિમાં મૃતસરોવરની પૂવેર્ આવેલી મુસાફરોની ખી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્રસ્તાન તરીકે આપીશ. તે મુસાફરોનો રસ્તો રોકશે કારણ કે ત્યાં ગોગ અને તેના સમગ્ર સૈન્યને દફનાવા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ખીણ “ગોગના સૈન્યની” ખીણ કહ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 તમામને દફનાવતા અને દેશને સાફ કરતાં ઇસ્રાએલીઓને સાત મહિના લા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્રત્યેક ઇસ્રાએલી તેમાં મદદ કરશે. કારણ કે તે દિવસ ઇસ્રાએલ માટે મહિમાવંત વિજયનો દિવસ હશ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મારો મહિમા પ્રગટ કરીશ.” એવું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 કહે છે, “સાત મહિના પછી દેશમાં ફરતા રહી જમીન પર બાકી રહી ગયેલાં શબો શોધી કાઢી અ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ફનાવીને દેશને સાફ કરવા માટે માણસો પસંદ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સમયે જો કોઇ વ્યકિત મનુષ્યનું હાડકું જુએ તો તેણે હાડકા પાસે ચિહન મૂકવું. પછી કબર ખોદનાર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ને તેને ગોગના સૈન્યની ખીણમાં દાટી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ં જે નગર છે તે ‘હામોનાહ’ કહેવાશે અને આમ દેશ પાછો સ્વચ્છ થ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યહોવા મારા માલિકના વચન છે, “હે મનુષ્યના પુત્ર, યહોવા મારા માલિક કહે છે, ‘હવે પક્ષીઓ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ંગલી પ્રાણીઓને બોલાવ અને તેઓને કહે: મહાબલિદાનરૂપ ઉજાણી માટે એકઠાં થાઓ, પાસેના તથા દૂર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પર્વતો પર આવો, આવો, માંસ ખાઓ અને લોહી પી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ોદ્ધાઓનું માંસ ખાઓ અને પૃથ્વીના રાજકર્તાઓનું લોહી પીઓ. એ બધા તમારા ઘેટાંબકરાં છે અને બાશા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ેલા બળદ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ૃપ્ત થાઓ ત્યાં સુધી તમે ચરબી ખાઓ અને જ્યાં સુધી નશો ના ચઢે ત્યાં સુધી તમે લોહી પીઓ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િદાનયુકત ઉજાણી મેં તમારા માટે જ તૈયાર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ા ભોજનસમારંભની મેજ પર તમે ઉજાણી માણો, ઘોડાઓ, ઘોડેસવારો અને શૂરવીર યોદ્ધાઓની ઉજાણી માણો.”‘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ેવ કહે છે, “આ રીતે હું બીજી પ્રજાઓ મધ્યે મારો મહિમા પ્રગટ કરીશ. ગોગને થયેલી શિક્ષા સર્વ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શે અને તેઓ જાણશે કે મેં તે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દિવસથી ઇસ્રાએલીઓ જાણવા પામશે કે હું તેમનો દેવ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ધી પ્રજાઓ જાણશે કે ઇસ્રાએલીઓએ પાપ કર્યા હતા, તેઓ મને વિશ્વાસઘાતી નીવડ્યા હતા. માટે તેમને દેશવ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ું પડ્યું હતું. એથી મેં તેમનાથી વિમુખ થઇને તેમને તેમના શત્રુઓના હાથમાં સોંપી દીધા હતા, અને તેઓ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તરવારનો ભોગ બન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મનાં ષ્ટાચાર અને પાપોને ઘટે એ રીતે જ મેં તેમની સાથે વ્યવહાર રાખ્યો અને હું તેમનાથી વિમુખ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પણ હવે, હું યાકૂબના વંશજો ઇસ્રાએલીઓ પર દયા કરી તેમનો ભાગ્યપલટો કરીશ. બંદીવાસનો અંત લાવીશ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આબાદી પાછી આપીશ; કારણ કે હું મારા પવિત્ર નામની પ્રતિષ્ઠા વિષે જાગૃત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2026-10-21T07:52:03Z</dcterms:created>
  <dcterms:modified xsi:type="dcterms:W3CDTF">2026-10-21T07:52:03Z</dcterms:modified>
  <dc:title>એઝેકિયેલ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