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படியினால் முன்னே மாம்சத்தின்படி புறஜாதியாராயிருந்து, மாம்சத்தில் கையினாலே செய்யப்படுகிற விருத்தசேதனமுடையவர்களால் விருத்தசேதனமில்லாதவர்களென்னப்பட்ட நீங்கள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படியினால் முன்னே மாம்சத்தின்படி புறஜாதியாராயிருந்து, மாம்சத்தில் கையினாலே செய்யப்படுகிற விருத்தசேதனமுடையவர்களால் விருத்தசேதனமில்லாதவர்களென்னப்பட்ட நீங்கள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இயேசுகிறிஸ்துவைச் சேராதவர்களும், இஸ்ரவேலுடைய காணியாட்சிக்குப் புறம்பானவர்களும், வாக்குத்தத்தத்தின் உடன்படிக்கைகளுக்கு அந்நியரும், நம்பிக்கையில்லாதவர்களும், இவ்வுலகத்தில் தேவனற்றவர்களுமாயிருந்தீர்களென்று நினைத்துக்கொள்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இயேசுகிறிஸ்துவைச் சேராதவர்களும், இஸ்ரவேலுடைய காணியாட்சிக்குப் புறம்பானவர்களும், வாக்குத்தத்தத்தின் உடன்படிக்கைகளுக்கு அந்நியரும், நம்பிக்கையில்லாதவர்களும், இவ்வுலகத்தில் தேவனற்றவர்களுமாயிருந்தீர்களென்று நினைத்துக்கொள்ள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ன்னே தூரமாயிருந்த நீங்கள் இப்பொழுது கிறிஸ்து இயேசுவுக்குள் கிறிஸ்துவின் இரத்தத்தினாலே சமீபமான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ன்னே தூரமாயிருந்த நீங்கள் இப்பொழுது கிறிஸ்து இயேசுவுக்குள் கிறிஸ்துவின் இரத்தத்தினாலே சமீபமான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அவரே நம்முடைய சமாதானகாரராகி, இருதிறத்தாரையும் ஒன்றாக்கி, பகையாக நின்ற பிரிவினையாகிய நடுச்சுவரைத் தகர்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அவரே நம்முடைய சமாதானகாரராகி, இருதிறத்தாரையும் ஒன்றாக்கி, பகையாக நின்ற பிரிவினையாகிய நடுச்சுவரைத் தகர்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ட்டதிட்டங்களாகிய நியாயப்பிரமாணத்தைத் தம்முடைய மாம்சத்தினாலே ஒழித்து, இருதிறத்தாரையும் தமக்குள்ளாக ஒரே புதிய மனுஷனாகச் சிருஷ்டித்து, இப்படிச் சமாதானம்பண்ண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ட்டதிட்டங்களாகிய நியாயப்பிரமாணத்தைத் தம்முடைய மாம்சத்தினாலே ஒழித்து, இருதிறத்தாரையும் தமக்குள்ளாக ஒரே புதிய மனுஷனாகச் சிருஷ்டித்து, இப்படிச் சமாதானம்பண்ண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கையைச் சிலுவையினால் கொன்று, அதினாலே இருதிறத்தாரையும் ஒரே சரீரமாக தேவனுக்கு ஒப்புரவாக்க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கையைச் சிலுவையினால் கொன்று, அதினாலே இருதிறத்தாரையும் ஒரே சரீரமாக தேவனுக்கு ஒப்புரவாக்க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்லாமலும் அவர் வந்து, தூரமாயிருந்த உங்களுக்கும், சமீபமாயிருந்த அவர்களுக்கும், சமாதானத்தைச் சுவிசேஷமாக அறிவி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படியே நாம் இருதிறத்தாரும் ஒரே ஆவியினாலே பிதாவினிடத்தில் சேரும் சிலாக்கியத்தை அவர்மூலமாய்ப் பெற்றிருக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நீங்கள் இனி அந்நியரும் பரதேசிகளுமாயிராமல், பரிசுத்தவான்களோடே ஒரே நகரத்தாரும் தேவனுடைய வீட்டாருமாயிருந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நீங்கள் இனி அந்நியரும் பரதேசிகளுமாயிராமல், பரிசுத்தவான்களோடே ஒரே நகரத்தாரும் தேவனுடைய வீட்டாருமாயிருந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ோஸ்தலர் தீர்க்கதரிசிகளென்பவர்களுடைய அஸ்திபாரத்தின்மேல் கட்டப்பட்டவர்களுமாயிருக்கிறீர்கள்; அதற்கு இயேசுகிறிஸ்து தாமே மூலைக்கல்லாயிருக்கிறார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ோஸ்தலர் தீர்க்கதரிசிகளென்பவர்களுடைய அஸ்திபாரத்தின்மேல் கட்டப்பட்டவர்களுமாயிருக்கிறீர்கள்; அதற்கு இயேசுகிறிஸ்து தாமே மூலைக்கல்லாயிருக்கிறார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மேல் மாளிகை முழுவதும் இசைவாய் இணைக்கப்பட்டு, கர்த்தருக்குள் பரிசுத்த ஆலயமாக எழும்புகிறது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மேல் நீங்களும் ஆவியினாலே தேவனுடைய வாசஸ்தலமாகக் கூட்டிக்கட்டப்பட்டுவருகிற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ிரமங்களினாலும் பாவங்களினாலும் மரித்தவர்களாயிருந்த உங்களை உயிர்ப்பித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ில் நீங்கள் முற்காலத்திலே இவ்வுலக வழக்கத்திற்கேற்றபடியாகவும், கீழ்ப்படியாமையின் பிள்ளைகளிடத்தில் இப்பொழுது கிரியைசெய்கிற ஆகாயத்து அதிகாரப் பிரபுவாகிய ஆவிக்கேற்றபடியாகவும் நடந்துகொண்ட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ில் நீங்கள் முற்காலத்திலே இவ்வுலக வழக்கத்திற்கேற்றபடியாகவும், கீழ்ப்படியாமையின் பிள்ளைகளிடத்தில் இப்பொழுது கிரியைசெய்கிற ஆகாயத்து அதிகாரப் பிரபுவாகிய ஆவிக்கேற்றபடியாகவும் நடந்துகொண்ட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ள்ளே நாமெல்லாரும் முற்காலத்திலே நமது மாம்ச இச்சையின்டியே நடந்து, நமது மாம்சமும் மனசும் விரும்பினவைகளைச் செய்து, சுபாவத்தினாலே மற்றவர்களைப்போலக் கோபாக்கினையின் பிள்ளைகளாயிருந்த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ள்ளே நாமெல்லாரும் முற்காலத்திலே நமது மாம்ச இச்சையின்டியே நடந்து, நமது மாம்சமும் மனசும் விரும்பினவைகளைச் செய்து, சுபாவத்தினாலே மற்றவர்களைப்போலக் கோபாக்கினையின் பிள்ளைகளாயிருந்த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ோ இரக்கத்தில் ஐசுவரியமுள்ளவராய் நம்மில் அன்புகூர்ந்த தம்முடைய மிகுந்த அன்பினாலே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்கிரமங்களில் மரித்தவர்களாயிருந்த நம்மைக் கிறிஸ்துவுடனேகூட உயிர்ப்பித்தார்; கிருபையினாலே இரட்சிக்கப்பட்ட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்கிரமங்களில் மரித்தவர்களாயிருந்த நம்மைக் கிறிஸ்துவுடனேகூட உயிர்ப்பித்தார்; கிருபையினாலே இரட்சிக்கப்பட்ட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 இயேசுவுக்குள் அவர் நம்மிடத்தில் வைத்த தயவினாலே, தம்முடைய கிருபையின் மகா மேன்மையான ஐசுவரியத்தை வருங்காலங்களில் விளங்கச்செய்வதற்காக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ிறிஸ்து இயேசுவுக்குள் நம்மை அவரோடேகூட எழுப்பி, உன்னதங்களிலே அவரோடேகூட உட்காரவும் செய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ிறிஸ்து இயேசுவுக்குள் நம்மை அவரோடேகூட எழுப்பி, உன்னதங்களிலே அவரோடேகூட உட்காரவும் செய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ுபையினாலே விசுவாசத்தைக்கொண்டு இரட்சிக்கப்பட்டீர்கள்; இது உங்களால் உண்டானதல்ல, இது தேவனுடைய ஈவு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ுபையினாலே விசுவாசத்தைக்கொண்டு இரட்சிக்கப்பட்டீர்கள்; இது உங்களால் உண்டானதல்ல, இது தேவனுடைய ஈவு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ருவரும் பெருமைபாராட்டாதபடிக்கு இது கிரியைகளினால் உண்டானதல்ல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நற்கிரியைகளைச் செய்கிறதற்கு நாம் கிறிஸ்து இயேசுவுக்குள் சிருஷ்டிக்கப்பட்டு, தேவனுடைய செய்கையாயிருக்கிறோம்; அவைகளில் நாம் நடக்கும்படி அவர் முன்னதாக அவைகளை ஆயத்தம்பண்ணியிருக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நற்கிரியைகளைச் செய்கிறதற்கு நாம் கிறிஸ்து இயேசுவுக்குள் சிருஷ்டிக்கப்பட்டு, தேவனுடைய செய்கையாயிருக்கிறோம்; அவைகளில் நாம் நடக்கும்படி அவர் முன்னதாக அவைகளை ஆயத்தம்பண்ணிய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3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erefore remember, that all of you being in time past Gentiles in the flesh, who are call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circumcision by that which is called the Circumcision in the flesh made by hand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at at that time all of you were without Christ, being aliens from the commonwealth of Israel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strangers from the covenants of promise, having no hope, and without God in the worl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now in Christ Jesus all of you who sometimes were far off are made nigh by the bloo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he is our peace, who has made both one, and has broken down the middle wall of parti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tween u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aving abolished in his flesh the enmity, even the law of commandments contained in ordinance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order to make in himself of two one new man, so making peac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at he might reconcile both unto God in one body by the cross, having slain the enmi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by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came and preached peace to you which were far off, and to them that were nig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through him we both have access by one Spirit unto the Fa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ow therefore all of you are no more strangers and foreigners, but fellow citizens with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ints, and of the household of Go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are built upon the foundation of the apostles and prophets, Jesus Christ himself being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ief corner ston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n whom all the building fitly framed together grows unto an holy temple in the Lor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In whom all of you also are built together for an habitation of God through the Spir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you has he quickened, who were dead in trespasses and sin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erein in time past all of you walked according to the course of this world, according 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ince of the power of the air, the spirit that now works in the children of disobedienc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mong whom also we all had our conversation in times past in the lusts of our flesh, fulfill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desires of the flesh and of the mind; and were by nature the children of wrath, even as oth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God, who is rich in mercy, for his great love wherewith he loved u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Even when we were dead in sins, has quickened us together with Christ, (by grace all of you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ved;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has raised us up together, and made us sit together in heavenly places in Christ Jesu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at in the ages to come he might show the exceeding riches of his grace in his kindness towar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s through Christ Jes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by grace are all of you saved through faith; and that not of yourselves: it is the gif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Not of works, lest any man should boa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we are his workmanship, created in Christ Jesus unto good works, which God has befo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rdained that we should walk in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2026-10-21T05:38:15Z</dcterms:created>
  <dcterms:modified xsi:type="dcterms:W3CDTF">2026-10-21T05:38:15Z</dcterms:modified>
  <dc:title>Ephesians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