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ைகள் என்றென்றைக்குமுள்ள சதாகாலங்களுக்கும் உறுதியானவைகள், அவைகள் உண்மையும் செம்மையுமாய்ச் செய்யப்பட்டவை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தமது ஜனத்திற்கு மீட்பை அனுப்பி, தமது உடன்படிக்கையை நித்திய உடன்படிக்கையாகக் கட்டளையிட்டார்; அவருடைய நாமம் பரிசுத்தமும் பயங்கரமுமான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தமது ஜனத்திற்கு மீட்பை அனுப்பி, தமது உடன்படிக்கையை நித்திய உடன்படிக்கையாகக் கட்டளையிட்டார்; அவருடைய நாமம் பரிசுத்தமும் பயங்கரமுமான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க்குப் பயப்படுதலே ஞானத்தின் ஆரம்பம்; அவருடைய கற்பனைகளின்படி செய்கிற யாவருக்கும் நற்புத்தியுண்டு; அவர் புகழ்ச்சி என்றைக்கும் நிற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க்குப் பயப்படுதலே ஞானத்தின் ஆரம்பம்; அவருடைய கற்பனைகளின்படி செய்கிற யாவருக்கும் நற்புத்தியுண்டு; அவர் புகழ்ச்சி என்றைக்கும் நிற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செம்மையானவர்களுடைய சங்கத்திலும் சபையிலும் கர்த்தரை முழு இருதயத்தோடும் துதிப்ப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ின் செய்கைகள் பெரியவைகளும், அவைகளில் பிரியப்படுகிற எல்லாராலும் ஆராயப்படுகிறவைகளுமாயி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ுடைய செயல் மகிமையும் மகத்துவமுமுள்ளது, அவருடைய நீதி என்றென்றைக்கும் நிற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தம்முடைய அதிசயமான கிரியைகளை நினைவுகூரும்படி செய்தார், கர்த்தர் இரக்கமும் மனஉருக்கமும் உள்ளவ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மக்குப் பயந்தவர்களுக்கு ஆகாரம் கொடுத்தார்; தமது உடன்படிக்கையை என்றென்றைக்கும் நினைப்ப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ஜாதிகளின் சுதந்தரத்தைத் தமது ஜனங்களுக்குக் கொடுத்ததினால் தமது கிரியைகளின் பெலத்தை அவர்களுக்குத் தெரியப்படுத்தின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ுடைய கரத்தின் கிரியைகள் சத்தியமும் நியாயமுமானவைகள்; அவருடைய கட்டளைகளெல்லாம் உண்மையானவை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ವು ಯುಗಯುಗಾಂತರಗಳಿಗೂ ನೆಲೆಯಾಗಿ ನಿಲ್ಲುತ್ತವೆ. ಅವು ಸತ್ಯದಲ್ಲಿಯೂ ಯಥಾರ್ಥತೆಯಲ್ಲಿಯೂ ವಿಧಿಸ ಲ್ಪಟ್ಟ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ತನ್ನ ಜನರಿಗೆ ವಿಮೋಚನೆಯನ್ನು ಕಳುಹಿ ಸಿದನು; ಯುಗಯುಗಕ್ಕೂ ತನ್ನ ಒಡಂಬಡಿಕೆಯನ್ನು ಆಜ್ಞಾಪಿಸಿದನು; ಆತನ ಹೆಸ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ಿಶುದ್ಧವೂ ಘನವೂ ಆ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ಕರ್ತನ ಭಯವು ಜ್ಞಾನದ ಮೂಲವು; ಆತನ ಆಜ್ಞೆಗಳನ್ನು ಕೈಕೊಳ್ಳುವವರಿಗೆ ತಿಳುವಳಿಕೆಯಿದೆ; ಆತನ ಸ್ತೋತ್ರವು ಎಂದೆಂದ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ಲ್ಲ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ನ್ನು ಸ್ತುತಿಸಿರಿ; ನಾನು ಕರ್ತನನ್ನು ಪೂರ್ಣಹೃದಯದಿಂದ ಯಥಾರ್ಥರ ಕೂಟದಲ್ಲಿಯೂ ಸಭೆಯಲ್ಲಿಯೂ ಕೊಂಡ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ಕರ್ತನ ಕೆಲಸಗಳು ದೊಡ್ಡವು; ಅವುಗಳಲ್ಲಿ ಸಂತೋಷಪಡುವವರೆಲ್ಲರು ಅವುಗಳನ್ನು ಶೋಧಿಸ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ತನ ಕೆಲಸವು ಪ್ರಭೆಯೂ ಮಹಿಮೆಯೂ ಉಳ್ಳದ್ದು; ಆತನ ನೀತಿಯು ಎಂದೆಂದಿಗೂ ನಿಲ್ಲ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ತನು ತನ್ನ ಅದ್ಭುತಗಳನ್ನು ಕುರಿತು ಜ್ಞಾಪಕಮಾಡಿದ್ದಾನೆ; ಕರ್ತನು ಕೃಪಾಳುವೂ ಅಂತಃ ಕರಣವೂ ಉಳ್ಳಾತನ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ತನು ತನಗೆ ಭಯಪಡುವ ವರಿಗೆ ಆಹಾರ ಕೊಟ್ಟಿದ್ದಾನೆ; ಯುಗಯುಗಕ್ಕೂ ತನ್ನ ಒಡಂಬಡಿಕೆಯನ್ನು ಜ್ಞಾಪಕಮಾಡಿಕೊಳ್ಳ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ನ್ಯ ಜನರ ಬಾಧ್ಯತೆಯನ್ನು ಅವರಿಗೆ ಕೊಡುವ ಹಾಗೆ ತನ್ನ ಕೆಲಸಗಳ ಬಲವನ್ನು ಜನರಿಗೆ ತೋರ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ತನ ಕೈ ಕೆಲಸಗಳು ಸತ್ಯವೂ ನ್ಯಾಯವೂ ಆಗಿವೆ; ಆತನ ಕಟ್ಟಳೆಗಳೆಲ್ಲಾ ನಿಶ್ಚಯವಾದವುಗ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2026-10-21T07:29:30Z</dcterms:created>
  <dcterms:modified xsi:type="dcterms:W3CDTF">2026-10-21T07:29:30Z</dcterms:modified>
  <dc:title>ಕೀರ್ತನೆಗಳು : 111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