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Absalom the son of David had a fair sister, whose name was Tamar; and Amnon the son of David loved h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is, that Absalom the son of David had a fair sister, whose name was Tamar; and Amnon the son of David loved 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mnon was so vexed, that he fell sick for his sister Tamar; for she was a virgin; and Amnon thought it hard for him to do anything to 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mnon was so vexed, that he fell sick for his sister Tamar; for she was a virgin; and Amnon thought it hard for him to do anything to 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Amnon had a friend, whose name was Jonadab, the son of Shimeah David's brother: and Jonadab was a very subtle ma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Amnon had a friend, whose name was Jonadab, the son of Shimeah David's brother: and Jonadab was a very subtle m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him, Why are you, being the king's son, lean from day to day? will you not tell me? And Amnon said unto him, I love Tamar, my brother Absalom's sist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him, Why are you, being the king's son, lean from day to day? will you not tell me? And Amnon said unto him, I love Tamar, my brother Absalom's sist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said unto him, Why are you, being the king's son, lean from day to day? will you not tell me? And Amnon said unto him, I love Tamar, my brother Absalom's sis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nadab said unto him, Lay you down on your bed, and make yourself sick: and when your father comes to see you, say unto him, I pray you, let my sister Tamar come, and give me food, and dress the food in my sight, that I may see it, and eat it at her h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nadab said unto him, Lay you down on your bed, and make yourself sick: and when your father comes to see you, say unto him, I pray you, let my sister Tamar come, and give me food, and dress the food in my sight, that I may see it, and eat it at her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nadab said unto him, Lay you down on your bed, and make yourself sick: and when your father comes to see you, say unto him, I pray you, let my sister Tamar come, and give me food, and dress the food in my sight, that I may see it, and eat it at her h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nadab said unto him, Lay you down on your bed, and make yourself sick: and when your father comes to see you, say unto him, I pray you, let my sister Tamar come, and give me food, and dress the food in my sight, that I may see it, and eat it at her ha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Amnon lay down, and made himself sick: and when the king was come to see him, Amnon said unto the king, I pray you, let Tamar my sister come, and make me a couple of cakes in my sight, that I may eat at her h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Amnon lay down, and made himself sick: and when the king was come to see him, Amnon said unto the king, I pray you, let Tamar my sister come, and make me a couple of cakes in my sight, that I may eat at her h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Amnon lay down, and made himself sick: and when the king was come to see him, Amnon said unto the king, I pray you, let Tamar my sister come, and make me a couple of cakes in my sight, that I may eat at her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David sent home to Tamar, saying, Go now to your brother Amnon's house, and dress him fo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David sent home to Tamar, saying, Go now to your brother Amnon's house, and dress him foo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Tamar went to her brother Amnon's house; and he was laid down. And she took flour, and kneaded it, and made cakes in his sight, and did bake the cak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So Tamar went to her brother Amnon's house; and he was laid down. And she took flour, and kneaded it, and made cakes in his sight, and did bake the cak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took a pan, and poured them out before him; but he refused to eat. And Amnon said, Have out all men from me. And they went out every man from hi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took a pan, and poured them out before him; but he refused to eat. And Amnon said, Have out all men from me. And they went out every man from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mnon said unto Tamar, Bring the food into the chamber, that I may eat of yours hand. And Tamar took the cakes which she had made, and brought them into the chamber to Amnon her brot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mnon said unto Tamar, Bring the food into the chamber, that I may eat of yours hand. And Tamar took the cakes which she had made, and brought them into the chamber to Amnon her broth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mnon said unto Tamar, Bring the food into the chamber, that I may eat of yours hand. And Tamar took the cakes which she had made, and brought them into the chamber to Amnon her broth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she had brought them unto him to eat, he took hold of her, and said unto her, Come lie with me, my sist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she had brought them unto him to eat, he took hold of her, and said unto her, Come lie with me, my sist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answered him, Nay, my brother, do not force me; for no such thing ought to be done in Israel: do not you this fol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answered him, Nay, my brother, do not force me; for no such thing ought to be done in Israel: do not you this fol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here shall I cause my shame to go? and as for you, you shall be as one of the fools in Israel. Now therefore, I pray you, speak unto the king; for he will not withhold me from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here shall I cause my shame to go? and as for you, you shall be as one of the fools in Israel. Now therefore, I pray you, speak unto the king; for he will not withhold me from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he would not hearken unto her voice: but, being stronger than she, forced her, and lay with 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evertheless he would not hearken unto her voice: but, being stronger than she, forced her, and lay with 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Amnon hated her exceedingly; so that the hatred wherewith he hated her was greater than the love wherewith he had loved her. And Amnon said unto her, Arise, be gon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Amnon hated her exceedingly; so that the hatred wherewith he hated her was greater than the love wherewith he had loved her. And Amnon said unto her, Arise, be go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said unto him, There is no cause: this evil in sending me away is greater than the other that you did unto me. But he would not hearken unto h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said unto him, There is no cause: this evil in sending me away is greater than the other that you did unto me. But he would not hearken unto 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said unto him, There is no cause: this evil in sending me away is greater than the other that you did unto me. But he would not hearken unto h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called his servant that ministered unto him, and said, Put now this woman out from me, and bolt the door after 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he called his servant that ministered unto him, and said, Put now this woman out from me, and bolt the door after 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had a garment of divers colours upon her: for with such robes were the king's daughters that were virgins apparelled. Then his servant brought her out, and bolted the door after 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had a garment of divers colours upon her: for with such robes were the king's daughters that were virgins apparelled. Then his servant brought her out, and bolted the door after 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had a garment of divers colours upon her: for with such robes were the king's daughters that were virgins apparelled. Then his servant brought her out, and bolted the door after h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amar put ashes on her head, and rent her garment of divers colours that was on her, and laid her hand on her head, and went on cry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amar put ashes on her head, and rent her garment of divers colours that was on her, and laid her hand on her head, and went on cr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salom her brother said unto her, Has Amnon your brother been with you? but hold now your peace, my sister: he is your brother; regard not this thing. So Tamar remained desolate in her brother Absalom's hou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salom her brother said unto her, Has Amnon your brother been with you? but hold now your peace, my sister: he is your brother; regard not this thing. So Tamar remained desolate in her brother Absalom's hou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bsalom her brother said unto her, Has Amnon your brother been with you? but hold now your peace, my sister: he is your brother; regard not this thing. So Tamar remained desolate in her brother Absalom's hous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when king David heard of all these things, he was very ang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salom spoke unto his brother Amnon neither good nor bad: for Absalom hated Amnon, because he had forced his sister Tam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Absalom spoke unto his brother Amnon neither good nor bad: for Absalom hated Amnon, because he had forced his sister Tam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two full years, that Absalom had sheepshearers in Baalhazor, which is beside Ephraim: and Absalom invited all the king's son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after two full years, that Absalom had sheepshearers in Baalhazor, which is beside Ephraim: and Absalom invited all the king's so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bsalom came to the king, and said, Behold now, your servant has sheepshearers; let the king, I plead to you, and his servants go with your servan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bsalom came to the king, and said, Behold now, your servant has sheepshearers; let the king, I plead to you, and his servants go with your servan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to Absalom, Nay, my son, let us not all now go, lest we be chargeable unto you. And he pressed him: nevertheless he would not go, but blessed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to Absalom, Nay, my son, let us not all now go, lest we be chargeable unto you. And he pressed him: nevertheless he would not go, but blessed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aid Absalom, If not, I pray you, let my brother Amnon go with us. And the king said unto him, Why should he go with you?]]></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aid Absalom, If not, I pray you, let my brother Amnon go with us. And the king said unto him, Why should he go with you?]]></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Absalom pressed him, that he let Amnon and all the king's sons go with him.]]></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Absalom pressed him, that he let Amnon and all the king's sons go with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Absalom had commanded his servants, saying, Mark all of you now when Amnon's heart is merry with wine, and when I say unto you, Strike Amnon; then kill him, fear not: have not I commanded you? be courageous, and be valian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Absalom had commanded his servants, saying, Mark all of you now when Amnon's heart is merry with wine, and when I say unto you, Strike Amnon; then kill him, fear not: have not I commanded you? be courageous, and be valian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Absalom had commanded his servants, saying, Mark all of you now when Amnon's heart is merry with wine, and when I say unto you, Strike Amnon; then kill him, fear not: have not I commanded you? be courageous, and be valian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Absalom had commanded his servants, saying, Mark all of you now when Amnon's heart is merry with wine, and when I say unto you, Strike Amnon; then kill him, fear not: have not I commanded you? be courageous, and be valian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servants of Absalom did unto Amnon as Absalom had commanded. Then all the king's sons arose, and every man got him up upon his mule, and fl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 servants of Absalom did unto Amnon as Absalom had commanded. Then all the king's sons arose, and every man got him up upon his mule, and fl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ile they were in the way, that tidings came to David, saying, Absalom has slain all the king's sons, and there is not one of them lef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ile they were in the way, that tidings came to David, saying, Absalom has slain all the king's sons, and there is not one of them lef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the king arose, and tare his garments, and lay on the earth; and all his servants stood by with their clothes ren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n the king arose, and tare his garments, and lay on the earth; and all his servants stood by with their clothes ren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dab, the son of Shimeah David's brother, answered and said, Let not my lord suppose that they have slain all the young men the king's sons; for Amnon only is dead: for by the appointment of Absalom this has been determined from the day that he forced his sister Tama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dab, the son of Shimeah David's brother, answered and said, Let not my lord suppose that they have slain all the young men the king's sons; for Amnon only is dead: for by the appointment of Absalom this has been determined from the day that he forced his sister Tama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dab, the son of Shimeah David's brother, answered and said, Let not my lord suppose that they have slain all the young men the king's sons; for Amnon only is dead: for by the appointment of Absalom this has been determined from the day that he forced his sister Tam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refore let not my lord the king take the thing to his heart, to think that all the king's sons are dead: for Amnon only is dea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Now therefore let not my lord the king take the thing to his heart, to think that all the king's sons are dead: for Amnon only is dea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Absalom fled. And the young man that kept the watch lifted up his eyes, and looked, and, behold, there came much people by the way of the hill side behind hi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Absalom fled. And the young man that kept the watch lifted up his eyes, and looked, and, behold, there came much people by the way of the hill side behind him.]]></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onadab said unto the king, Behold, the king's sons come: as your servant said, so it i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Jonadab said unto the king, Behold, the king's sons come: as your servant said, so it i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came to pass, as soon as he had made an end of speaking, that, behold, the king's sons came, and lifted up their voice and wept: and the king also and all his servants wept very sor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it came to pass, as soon as he had made an end of speaking, that, behold, the king's sons came, and lifted up their voice and wept: and the king also and all his servants wept very sor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Absalom fled, and went to Talmai, the son of Ammihud, king of Geshur. And David mourned for his son every day.]]></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Absalom fled, and went to Talmai, the son of Ammihud, king of Geshur. And David mourned for his son every day.]]></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So Absalom fled, and went to Geshur, and was there three year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soul of king David longed to go forth unto Absalom: for he was comforted concerning Amnon, seeing he was dea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soul of king David longed to go forth unto Absalom: for he was comforted concerning Amnon, seeing he was dea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தற்குப்பின்பு தாவீதின் குமாரனாகிய அப்சலோமுக்குத் தாமார் என்னும் பேருள்ள சவுந்தரியமுள்ள சகோ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ள்; அவள்மேல் தாவீதின் குமாரன் அம்னோன் மோகம்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 சகோதரியாகிய தாமாரினிமித்தம் ஏக்கங்கொண்டு வியாதிப்பட்டான்; அவள் கன்னியாஸ்திரீயா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ப் பொல்லாப்புச் செய்ய, அம்னோனுக்கு வருத்தமாய்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ம்னோனுக்குத் தாவீதுடைய தமையன் சிமியாவின் குமாரனாகிய யோனதாப் என்னும் பேருள்ள ஒரு சிநேகி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 அந்த யோனதாப் மகா தந்திர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இவனைப் பார்த்து: ராஜகுமாரனாகிய நீ, நாளுக்குநாள் எதினால் இப்படி மெலிந்து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சொல்லமாட்டாயா என்றான். அதற்கு அம்னோன்: என் சகோதரன் அப்சலோமின் சகோதரியாகிய தாமாரின்மே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வைத்தி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யோனதாப் அவனைப்பார்த்து: நீ வியாதிக்காரனைப்போல உன்படுக்கையின்மேல் படுத்துக்கொள்; உ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ற்கு உன் தகப்பனார் வரும்போது, நீ, என் சகோதரியாகிய தாமார் வந்து, எனக்குப் போஜனம்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கையினாலே சாப்பிடும்படிக்கு நான் பார்க்க, என் கண்களுக்கு முன்பாக உட்காரும்படி தயவு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அம்னோன் வியாதிக்காரன்போல் படுத்துக்கொண்டு, ராஜா தன்னைப் பார்க்கவந்தபோது, ராஜா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சகோதரியாகிய தாமார் வந்து நான் அவள் கையினாலே சாப்பிடும்படிக்கு, என் கண்களுக்கு முன்பாக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 பணியாரங்களைப் பண்ணும்படி உத்தரவு கொடு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தாவீது, வீட்டுக்குத் தாமாரிடத்தில் ஆள் அனுப்பி, நீ உன் சகோதரனாகிய அ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ப்போய், அவனுக்கு சமையல் பண்ணிக்கொடு என்று 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மார் தன் சகோதரனாகிய அம்னோன் படுத்துக்கொண்டிருக்கிற வீட்டுக்குப் போய், மாவெடுத்துப் பிசை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ண்களுக்கு முன்பாகத் தட்டி பணியாரங்களைச் 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ட்டியை எடுத்து, அவனுக்கு முன்பாக அவைகளை வைத்தாள்; ஆனாலும் அவன் சாப்பிடமாட்டேன் என்றான்; 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னோன் எல்லாரும் என்னைவிட்டு வெளியே போகட்டும் என்றான்; எல்லாரும் அவனை விட்டு வெளியே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ம்னோன் தாமாரைப்பார்த்து: நான் உன் கையினாலே சாப்பிடும்படிக்கு, அந்தப் பல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ட்டிலே கொண்டுவா என்றான்; அப்படியே தாமார் தான் செய்த பணியாரங்களை அறைவீட்டில் இருக்கிற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ய அம்னோனிடத்தில் கொண்டு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சாப்பிடும்படிக்கு அவள் அவைகளைக் கிட்ட கொண்டுவருகையில், அவன் அவளை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ப்பார்த்து: என் சகோதரியே, நீ வந்து என்னோடே சய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ள்: வேண்டாம், என் சகோதரனே, என்னை அவமானப்படுத்தாதே, இஸ்ரவேலிலே இப்படிச் செய்யத்த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ப்பட்ட மதிகேடான காரியத்தைச்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என் வெட்கத்தோடே எங்கே போவேன்? நீயும் இஸ்ரவேலிலே மதிகெட்டவர்களில் ஒருவனைப்போல ஆ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தும் நீ ராஜாவோடே பேசு, அவர் என்னை உனக்குத் தராமல் மறுக்கமாட்டா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 அவள் சொல்லைக் கேட்கமாட்டேன் என்று அவளைப் பலவந்தமாய்ப் பிடித்து, அவளோடே சயனித்து, அவ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ற்பாடு அம்னோன் அவளை மிகவும் வெறுத்தான்; அவன் அவளை விரும்பின விருப்பத்தைப் பார்க்கிலும்,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 வெறுப்பு அதிகமாயிருந்தது. ஆகையால்: நீ எழுந்து போய்விடு என்று அம்னோன் அவளோடே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ள்: நீ எனக்கு முந்தி செய்த அநியாயத்தைப்பார்க்கிலும், இப்பொழுது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கிற அந்த அநியாயம் கொடுமையாயிருக்கிறது என்றாள்; ஆனாலும் அவன் அவள் சொல்லைக் கே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ன்னிடத்தில் சேவிக்கிற தன்வேலைக்காரனைக் கூப்பிட்டு: நீ இவளை, என்னை விட்டு வெளியே த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ப்பூட்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டியே அவனிடத்தில் சேவிக்கிறவன் அவளை வெளியே தள்ளி, கதவைப் பூட்டினான்; அவள் பலவருண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த்தை உடுத்திக்கொண்டிருந்தாள்; ராஜகுமாரத்திகளாகிய கன்னிகைகள் இப்படிக்கொத்த, சால்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தாமார்: தன் தலையின்மேல் சாம்பலை வாரிப்போட்டுக்கொண்டு, தான் தரித்திருந்த பலவருண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த்தைக் கிழித்து, தன் கையைத் தன் தலையின்மேல் வைத்து, சத்தமிட்டு அழுதுகொண்டு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ள் சகோதரனாகிய அப்சலோம் அவளைப் பார்த்து: உன் சகோதரனாகிய அம்னோன் உன்னோ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தும் என் சகோதரியே, நீ மவுனமாயிரு; அவன் உன்னுடைய சகோதரன்; இந்தக் காரியத்தை உன்மனதிலே வை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டியே தாமார் தன் சகோதரனாகிய அப்சலோமின் வீட்டில் தனித்துக் கிலேசப்பட்டுக்கொண்டி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துராஜா இந்தச் செய்திகளையெல்லாம் கேள்விப்பட்டபோது, வெகுகோப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சலோம் அம்னோனோடே நன்மையாகிலும் தீமையாகிலும் பேசவில்லை; தன் சகோதரியாகிய தாமாரை அ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ழித்த காரியத்தினிமித்தம் அப்சலோம் அவனைப் ப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ரண்டு வருஷம் சென்றபின்பு, அப்சலோம் எப்பிராயீமுக்குச் சமீபமான பாலாத்சோரிலே ஆட்களை வைத்து,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ர்கத்தரிக்கிற வேலையில் இருந்தான்; அங்கே ராஜகுமாரர் எல்லாரையும் விருந்துக்கு அ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ராஜாவினிடத்தில் போய், ஆட்களை வைத்து ஆடுகளை மயிர்கத்தரிக்கிறேன்; ராஜாவும்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ம் உமது அடியானோடே வரும்படிவேண்டிக்கொள்ளு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 அப்சலோமைப் பார்த்து: அப்படி வேண்டாம், என் மகனே; நாங்கள் எல்லாரும் வருவோமாகில்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செலவுண்டாகும் என்றான்; அவனை வருந்திக்கேட்டாலும், அவன் போக மனதில்லாமல், அவனை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ப்சலோம்: அது கூடாதிருந்தால், என் சகோதரனாகிய அம்னோனாவது எங்களோடே வரும்படி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 செய்யும் என்றான். அதற்கு ராஜா: அவன் உன்னோடே வரவேண்டிய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சலோம் பின்னையும் அவனை வருந்திக் கேட்டுக்கொண்டபடியினால், அவன் அம்னோனையும், ராஜாவின் 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யும் அவனோடே போக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சலோம் தன் வேலைக்காரரை நோக்கி: அம்னோன் திராட்சரசம் குடித்துக் களித்திருக்கும் சம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ய்ப்பார்த்திருங்கள்; அப்பொழுது நான்: அம்னோனை அடியுங்கள் என்று சொல்லுவேன், உட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மல் அவனைக் கொன்றுபோடுங்கள்; நான் அல்லவோ அதை உங்களுக்குக் கட்டளையிடுகிறேன்; திடன்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யிருங்கள் என்று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சலோம் கற்பித்தபடியே அப்சலோமின் வேலைக்காரர் அம்னோனுக்குச் செய்தார்கள்; அப்பொழுது ராஜகுமா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எழுந்திருந்து, அவரவர் தம்தம் கோவேறு கழுதையின்மேல் ஏறி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 வழியில் இருக்கிறபோதே, அப்சலோம் ராஜகுமாரரையெல்லாம் அடித்துக் கொன்றுபோட்டான்,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ம் மீந்திருக்க விடவில்லை என்கிறதாய், தாவீதுக்குச் செய்தி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ராஜா எழுந்திருந்து, தன் வஸ்திரங்களைக் கிழித்துக்கொண்டு, தரையிலே விழுந்து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ஊழியக்காரர் எல்லாரும் தங்கள் வஸ்திரங்களைக் கிழித்துக்கொண்டு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தாவீதின் தமையனாகிய சிமியாவின் குமாரன் யோனதாப் வந்து: ராஜகுமாரரான வாலிபரை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டார்கள் என்று என் ஆண்டவன் நினைக்கவேண்டாம்; அம்னோன்மாத்திரம் செத்துப்போனான்;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யாகிய தாமாரைக் கற்பழித்த நாள்முதற்கொண்டு, அது அப்சலோமின் நெஞ்சி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ப்போதும் ராஜகுமாரர்கள் எல்லாரும் செத்தார்கள் என்கிற பேச்சை ராஜாவாகிய என் ஆண்டவன்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 வைக்கவேண்டாம்; அம்னோன் ஒருவனே செத்தான் என்றான்; அப்சலோம் ஓ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ஜாமக்காரச் சேவகன் தன் கண்களை ஏறெடுத்துப் பார்த்தபோது, இதோ, அநேகம் ஜனங்கள் தனக்குப் பின்னாலே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ரமாய் வருகிற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ழுது யோனதாப் ராஜாவைப் பார்த்து: இதோ, ராஜகுமாரர் வருகிறார்கள்; உமது அடியேன் சொன்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ற்று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ன் பேசி முடிந்தபோது, ராஜகுமாரர் வந்து, சத்தமிட்டு அழுதார்கள்; ராஜாவும் அவனு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ரும் மிகவும் புலம்பி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சலோமோ அம்மியூதின் குமாரனாகிய தல்மாய் என்னும் கேசூரின் ராஜாவினிடத்திற்கு ஓடிப்போனான்.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ந்தோறும் தன் குமாரனுக்காகத் துக்கி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சலோம் கேசூருக்கு ஓடிப்போய் அங்கே மூன்று வருஷ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தாவீதுராஜா அம்னோன் செத்தபடியினால், அவனுக்காகத் துக்கித்து ஆறுதலடைந்தபோது அப்சலோமைப் பின்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வை விட்டு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3]]></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2026-10-21T01:56:11Z</dcterms:created>
  <dcterms:modified xsi:type="dcterms:W3CDTF">2026-10-21T01:56:11Z</dcterms:modified>
  <dc:title>2 சாமுவேல்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