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my brethren dearly beloved and longed for, my joy and crown, so stand fast in the Lord, my dearly belo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fore, my brethren dearly beloved and longed for, my joy and crown, so stand fast in the Lord, my dearly belo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plead to Euodias, and plead to Syntyche, that they be of the same mind in the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implore you also, true yokefellow, help those women which laboured with me in the gospel, with Clement also, and with other my fellow labourers, whose names are in the book of lif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implore you also, true yokefellow, help those women which laboured with me in the gospel, with Clement also, and with other my fellow labourers, whose names are in the book of lif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implore you also, true yokefellow, help those women which laboured with me in the gospel, with Clement also, and with other my fellow labourers, whose names are in the book of lif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Rejoice in the Lord always: and again I say, Rejoi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your moderation be known unto all men. The Lord is at h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careful for nothing; but in every thing by prayer and supplication with thanksgiving let your requests be made known unto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e careful for nothing; but in every thing by prayer and supplication with thanksgiving let your requests be made known unto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ace of God, which passes all understanding, shall keep your hearts and minds through Christ Jes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ace of God, which passes all understanding, shall keep your hearts and minds through Christ Jes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ose things, which all of you have both learned, and received, and heard, and seen in me, do: and the God of peace shall be with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ose things, which all of you have both learned, and received, and heard, and seen in me, do: and the God of peace shall be with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 rejoiced in the Lord greatly, that now at the last your care of me has flourished again; wherein all of you were also careful, but all of you lacked opportunit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 rejoiced in the Lord greatly, that now at the last your care of me has flourished again; wherein all of you were also careful, but all of you lacked opportunit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t that I speak in respect of lack: for I have learned, in whatsoever state I am, therewith to be conten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t that I speak in respect of lack: for I have learned, in whatsoever state I am, therewith to be conten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know both how to be brought low, and I know how to abound: every where and in all things I am instructed both to be full and to be hungry, both to abound and to suffer ne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know both how to be brought low, and I know how to abound: every where and in all things I am instructed both to be full and to be hungry, both to abound and to suffer ne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 know both how to be brought low, and I know how to abound: every where and in all things I am instructed both to be full and to be hungry, both to abound and to suffer nee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can do all things through Christ which strengthens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twithstanding all of you have well done, that all of you did communicate with my afflict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ll of you Philippians know also, that in the beginning of the gospel, when I departed from Macedonia, no church communicated with me as concerning giving and receiving, but all of you on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ll of you Philippians know also, that in the beginning of the gospel, when I departed from Macedonia, no church communicated with me as concerning giving and receiving, but all of you on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ll of you Philippians know also, that in the beginning of the gospel, when I departed from Macedonia, no church communicated with me as concerning giving and receiving, but all of you on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even in Thessalonica all of you sent once and again unto my necessit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t because I desire a gift: but I desire fruit that may abound to your accoun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have all, and abound: I am full, having received of Epaphroditus the things which were sent from you, an odour of a sweet smell, a sacrifice acceptable, well-pleasing to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have all, and abound: I am full, having received of Epaphroditus the things which were sent from you, an odour of a sweet smell, a sacrifice acceptable, well-pleasing to G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have all, and abound: I am full, having received of Epaphroditus the things which were sent from you, an odour of a sweet smell, a sacrifice acceptable, well-pleasing to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my God shall supply all your need according to his riches in glory by Christ Jes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ut my God shall supply all your need according to his riches in glory by Christ Jes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Now unto God and our Father be glory for ever and ever. Ame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alute every saint in Christ Jesus. The brethren which are with me greet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alute every saint in Christ Jesus. The brethren which are with me greet you.]]></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the saints salute you, chiefly they that are of Caesar's househol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the saints salute you, chiefly they that are of Caesar's househol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grace of our Lord Jesus Christ be with you all. Am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38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பிலிப்பிய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லால், எனக்குப் பிரியமும் வாஞ்சையுமான சகோதரரே, எனக்குச் சந்தோஷமும் கிரீடமுமான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மானவர்களே, இந்தப்படியே கர்த்தருக்குள் நிலை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க்குள் ஒரே சிந்தையாயிருக்க எயோதியாளுக்கும் சிந்திகேயாளுக்கும் புத்தி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ன்றியும், என் உத்தம கூட்டாளியே, அவர்களுக்கு உதவியாயிருக்கும்படி உன்னையும் வேண்டிக்கொ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லேமெந்தோடும் மற்ற என் உடன்வேலையாட்களோடுங்கூடச் சுவிசேஷ விஷயத்தில் என்னோடேகூட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யாசப்பட்டார்கள், அவர்களுடைய நாமங்கள் ஜீவபுஸ்தகத்தில்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க்குள் எப்பொழுதும் சந்தோஷமாயிருங்கள்; சந்தோஷமாயிருங்கள் என்று மறுபடியும்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 சாந்தகுணம் எல்லா மனுஷருக்கும் தெரிந்திருப்பதாக. கர்த்தர் சமீப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ங்கள் ஒன்றுக்குங் கவலைப்படாமல், எல்லாவற்றையுங்குறித்து உங்கள் விண்ணப்பங்களை ஸ்தோத்திர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 ஜெபத்தினாலும் வேண்டுதலினாலும் தேவனுக்குத் தெரிய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எல்லாப் புத்திக்கும்மேலான தேவசமாதானம் உங்கள் இருதயங்களையும் உங்கள் சிந்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 இயேசுவுக்குள்ளாகக் காத்து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டைசியாக, சகோதரரே, உண்மையுள்ளவைகளெவைகளோ, ஒழுக்கமுள்ளவைகளெவைகளோ, நீதியுள்ளவைகளெ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ள்ளவைகளெவைகளோ, அன்புள்ளவைகளெவைகளோ, நற்கீர்த்தியுள்ளவைகளெவைகளோ, புண்ணியம் எதுவோ, புகழ் எ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யே சிந்தித்துக்கொண்டி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ங்கள் என்னிடத்தில் கற்றும் அடைந்தும் கேட்டும் கண்டும் இருக்கிறவைகளெவைகளோ அவைகளையே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சமாதானத்தின் தேவன் உங்களோடி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னை விசாரிப்பதற்கு நீங்கள் இப்பொழுது மறுபடியும் மனமலர்ந்தபடியினாலே கர்த்தருக்குள்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டேன்; இப்படிச் செய்ய எண்ணங்கொண்டிருந்தீர்கள், சமயம்மாத்திரம் உங்களுக்கு நேரி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குறைச்சலினால் நான் இப்படிச்சொல்லுகிறதில்லை; ஏனெனில் நான் எந்த நிலைமையிலி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ரம்மியமாயிருக்கக் க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ழ்ந்திருக்கவும் எனக்குத் தெரியும், வாழ்ந்திருக்கவும் எனக்குத் தெரியும்; எவ்வி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லும் திருப்தியாயிருக்கவும் பட்டினியாயிருக்கவும், பரிபூரணமடையவும் குறைவு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ன்னைப் பெலப்படுத்துகிற கிறிஸ்துவினாலே எல்லாவற்றையுஞ்செய்ய எனக்குப் பெலனு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லும் நீங்கள் என் உபத்திரவத்தில் என்னோடே உடன்பட்டது நல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பிலிப்பியரே, சுவிசேஷத்தின் ஆரம்பத்திலே நான் மக்கெதோனியாவிலிருந்து புற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ல் வாங்கல் காரியத்தில் நீங்கள்மாத்திரம் எனக்கு உடன்பட்டதேயல்லாமல், வேறொரு சபை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வில்லை என்று நீங்கள்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தெசலோனிக்கேயிலிருந்தபோதும், என் குறைச்சலை நீக்கும்படி நீங்கள் இரண்டொருதரம் அ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பகாரத்தை நான் நாடாமல், உங்கள் கணக்குக்குப் பலன் பெருகும்படியே நா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ல்லாம் எனக்குக் கிடைத்தது, பரிபூரணமும் உண்டாயிருக்கிறது; உங்களால் அனுப்பப்பட்டவை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வாசனையும் தேவனுக்குப் பிரியமான சுகந்த பலியுமாக எப்பாப்பிரோதீத்து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ற்றிக்கொண்டபடியால் நான் திருப்தியடை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 தேவன் தம்முடைய ஐசுவரியத்தின்படி உங்கள் குறைவையெல்லாங் கிறிஸ்து இயேசுவுக்குள் மகி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க்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ம்முடைய பிதாவாகிய தேவனானவருக்கு என்றென்றைக்கும் மகிமை உண்டாவ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றிஸ்து இயேசுவுக்குள்ளான பரிசுத்தவான்கள் யாவருக்கும் வாழ்த்துதல் சொல்லுங்கள். என்னோ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கள் உங்களுக்கு வாழ்த்துதல் 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ரிசுத்தவான்கள் அனைவரும், விசேஷமாக இராயனுடைய அரமனையிலுள்ளவர்களும் உங்களுக்கு வாழ்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மது கர்த்தராகிய இயேசுகிறிஸ்துவினுடைய கிருபை உங்களனைவரோடுங்கூட இ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4]]></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2026-11-01T23:59:53Z</dcterms:created>
  <dcterms:modified xsi:type="dcterms:W3CDTF">2026-11-01T23:59:53Z</dcterms:modified>
  <dc:title>பிலிப்பியர்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