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Peter and John went up together into the temple at the hour of prayer, being the ninth hou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 certain man lame from his mother's womb was carried, whom they laid daily at the gate of the temple which is called Beautiful, to ask alms of them that entered into the templ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 certain man lame from his mother's womb was carried, whom they laid daily at the gate of the temple which is called Beautiful, to ask alms of them that entered into the templ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 certain man lame from his mother's womb was carried, whom they laid daily at the gate of the temple which is called Beautiful, to ask alms of them that entered into the templ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o seeing Peter and John about to go into the temple asked an alm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Peter, fastening his eyes upon him with John, said, Look on u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gave heed unto them, expecting to receive something of the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Peter said, Silver and gold have I none; but such as I have give I you: In the name of Jesus Christ of Nazareth rise up and walk.]]></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Peter said, Silver and gold have I none; but such as I have give I you: In the name of Jesus Christ of Nazareth rise up and walk.]]></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took him by the right hand, and lifted him up: and immediately his feet and ankle bones received strengt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leaping up stood, and walked, and entered with them into the temple, walking, and leaping, and praising Go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leaping up stood, and walked, and entered with them into the temple, walking, and leaping, and praising Go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ll the people saw him walking and praising Go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knew that it was he which sat for alms at the Beautiful gate of the temple: and they were filled with wonder and amazement at that which had happened unto hi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knew that it was he which sat for alms at the Beautiful gate of the temple: and they were filled with wonder and amazement at that which had happened unto h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s the lame man which was healed held Peter and John, all the people ran together unto them in the porch that is called Solomon's, greatly wonder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s the lame man which was healed held Peter and John, all the people ran together unto them in the porch that is called Solomon's, greatly wondering.]]></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Peter saw it, he answered unto the people, All of you men of Israel, why marvel all of you at this? or why look all of you so earnestly on us, as though by our own power or holiness we had made this man to walk?]]></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Peter saw it, he answered unto the people, All of you men of Israel, why marvel all of you at this? or why look all of you so earnestly on us, as though by our own power or holiness we had made this man to walk?]]></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Peter saw it, he answered unto the people, All of you men of Israel, why marvel all of you at this? or why look all of you so earnestly on us, as though by our own power or holiness we had made this man to walk?]]></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God of Abraham, and of Isaac, and of Jacob, the God of our fathers, has glorified his Son Jesus; whom all of you delivered up, and denied him in the presence of Pilate, when he was determined to let him g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God of Abraham, and of Isaac, and of Jacob, the God of our fathers, has glorified his Son Jesus; whom all of you delivered up, and denied him in the presence of Pilate, when he was determined to let him g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God of Abraham, and of Isaac, and of Jacob, the God of our fathers, has glorified his Son Jesus; whom all of you delivered up, and denied him in the presence of Pilate, when he was determined to let him g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all of you denied the Holy One and the Just, and desired a murderer to be granted unto you;]]></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all of you denied the Holy One and the Just, and desired a murderer to be granted unto you;]]></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killed the Prince of life, whom God has raised from the dead; whereof we are witness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killed the Prince of life, whom God has raised from the dead; whereof we are witness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is name through faith in his name has made this man strong, whom all of you see and know: yea, the faith which is by him has given him this perfect soundness in the presence of you al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is name through faith in his name has made this man strong, whom all of you see and know: yea, the faith which is by him has given him this perfect soundness in the presence of you al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is name through faith in his name has made this man strong, whom all of you see and know: yea, the faith which is by him has given him this perfect soundness in the presence of you al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now, brethren, I know that through ignorance all of you did it, as did also your ruler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those things, which God before had showed by the mouth of all his prophets, that Christ should suffer, he has so fulfille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those things, which God before had showed by the mouth of all his prophets, that Christ should suffer, he has so fulfille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Repent all of you therefore, and be converted, that your sins may be blotted out, when the times of refreshing shall come from the presence of the Lo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Repent all of you therefore, and be converted, that your sins may be blotted out, when the times of refreshing shall come from the presence of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shall send Jesus Christ, which before was preached unto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om the heaven must receive until the times of restitution of all things, which God has spoken by the mouth of all his holy prophets since the world bega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om the heaven must receive until the times of restitution of all things, which God has spoken by the mouth of all his holy prophets since the world bega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Moses truly said unto the fathers, A prophet shall the Lord your God raise up unto you of your brethren, like unto me; him shall all of you hear in all things whatsoever he shall say unto you.]]></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Moses truly said unto the fathers, A prophet shall the Lord your God raise up unto you of your brethren, like unto me; him shall all of you hear in all things whatsoever he shall say unto you.]]></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Moses truly said unto the fathers, A prophet shall the Lord your God raise up unto you of your brethren, like unto me; him shall all of you hear in all things whatsoever he shall say unto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shall come to pass, that every soul, which will not hear that prophet, shall be destroyed from among the peopl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Yea, and all the prophets from Samuel and those that follow after, as many as have spoken, have likewise foretold of these day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Yea, and all the prophets from Samuel and those that follow after, as many as have spoken, have likewise foretold of these day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ll of you are the children of the prophets, and of the covenant which God made with our fathers, saying unto Abraham, And in your seed shall all the families of the earth be blesse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ll of you are the children of the prophets, and of the covenant which God made with our fathers, saying unto Abraham, And in your seed shall all the families of the earth be blesse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ll of you are the children of the prophets, and of the covenant which God made with our fathers, saying unto Abraham, And in your seed shall all the families of the earth be blesse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Unto you first God, having raised up his Son Jesus, sent him to bless you, in turning away every one of you from his iniquiti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Unto you first God, having raised up his Son Jesus, sent him to bless you, in turning away every one of you from his iniquiti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972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ஜெபவேளையாகிய ஒன்பதாம் மணி நேரத்திலே பேதுருவும் யோவானும் தேவாலயத்துக்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தன் தாயின் வயிற்றிலிருந்து சப்பாணியாய்ப் பிறந்த ஒரு மனுஷனைச் சுமந்து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லயத்திலே பிரவேசிக்கிறவர்களிடத்தில் பிச்சைகேட்கும்படி, நாடோறும் அலங்கார வாசல் என்னப்பட்ட தேவா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ண்டையிலே வை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வாலயத்திலே பிரவேசிக்கப்போகிற பேதுருவையும் யோவானையும் அவன் கண்டு பிச்சை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துருவும் யோவானும் அவனை உற்றுப்பார்த்து: எங்களை நோக்கிப்பா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அவர்களிடத்தில் ஏதாகிலும் கிடைக்குமென்று எண்ணி, அவர்களை நோக்கிப்பா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பேதுரு: வெள்ளியும் பொன்னும் என்னிடத்திலில்லை; என்னிடத்திலுள்ளதை உனக்குத் தரு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ரேயனாகிய இயேசுகிறிஸ்துவின் நாமத்தினாலே நீ எழுந்து நட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வலதுகையினால் அவனைப் பிடித்துத் தூக்கிவிட்டான், உடனே அவனுடைய கால்களும் கரடுகளும் பெலன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ன் குதித்தெழுந்து நின்று நடந்தான்; நடந்து, குதித்து, தேவனைத் துதித்துக்கொண்டு, அவர்களுடனே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லயத்திற்குள் பிர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ன் நடக்கிறதையும், தேவனைத் துதிக்கிறதையும், ஜனங்களெல்லாரும்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வாலயத்தின் அலங்கார வாசலண்டையிலே பிச்சைகேட்க உட்கார்ந்திருந்தவன் இவன்தான் என்று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ச் சம்பவித்ததைக்குறித்து மிகவும் ஆச்சரியப்பட்டுப் பிரமி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ணமாக்கப்பட்ட சப்பாணி பேதுருவையும் யோவானையும் பற்றிக்கொண்டிருக்கையில், ஜனங்களெ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த்து, சாலொமோன் மண்டபம் என்னப்பட்ட மண்டபத்திலே அவர்களிடத்திற்கு ஓ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துரு அதைக் கண்டு ஜனங்களை நோக்கி: இஸ்ரவேலரே, இதைக்குறித்து நீங்கள் ஆச்சரியப்படுகிற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எங்கள் சுயசக்தியினாலாவது, எங்கள் சுயபக்தியினாலாவது, இவனை நடக்கப்பண்ணினோமென்று நீங்கள்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ப் பார்க்கிற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பிரகாம் ஈசாக்கு யாக்கோபு என்பவர்களுடைய தேவனாகிய நம்முடைய பிதாக்களின் தேவன் தம்முடைய பிள்ளை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வை மகிமைப்படுத்தினார், அவரை நீங்கள் ஒப்புக்கொடுத்தீர்கள்; பிலாத்து அவரை விடுதலையா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னித்தபோது, அவனுக்குமுன்பாக அவரை மறுதலி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ரிசுத்தமும் நீதியுமுள்ளவரை நீங்கள் மறுதலித்து, கொலைபாதகனை உங்களுக்காக விடுதலைபண்ணவேண்டு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ஜீவாதிபதியைக் கொலைசெய்தீர்கள்; அவரை தேவன் மரித்தோரிலிருந்தெழுப்பினார்; அதற்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களா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டைய நாமத்தைப்பற்றும் விசுவாசத்தினால் அவருடைய நாமமே நீங்கள் பார்த்து அறிந்திருக்கிற இவ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ப்படுத்தினது; அவரால் உண்டாகிய விசுவாசம் உங்களெல்லாருக்கும் முன்பாக, இந்தச் சர்வாங்க சு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க்குக் கொ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சகோதரரே, நீங்களும் உங்கள் அதிகாரிகளும் அறியாமைனாலே இதைச்செய்தீர்களென்று அறிந்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றிஸ்து பாடுபடவேண்டுமென்று தேவன் தம்முடைய தீர்க்கதரிசிகளெல்லாருடைய வாக்கிலும் முன்னறிவித்த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விதமாய் நிறைவேற்றி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னபடியினாலே கர்த்தருடைய சந்நிதானத்திலிருந்து இளைப்பாறுதலின் காலங்கள் வரும்படிக்கும், 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க்கப்பட்ட இயேசுகிறிஸ்துவை அவர் உங்களிடத்தில் அனுப்பும்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உங்கள் பாவங்கள் நிவிர்த்திசெய்யப்படும்பொருட்டு நீங்கள் மனந்திரும்பிக் குணப்ப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உலகத்தோற்றமுதல் தேவன் தம்முடைய பரிசுத்த தீர்க்கதரிசிகளெல்லாருடைய வாக்கிலும் உரைத்தவைகளெ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வேறித் தீருங்காலங்கள் வருமளவும் பரலோகம் அவரை ஏற்றுக்கொள்ள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சே பிதாக்களை நோக்கி: நீங்கள் தேவனாகிய கர்த்தர் என்னைப்போல ஒரு தீர்க்கதரிசியை உங்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சகோதரரிலிருந்து எழும்பப்பண்ணுவார்; அவர் உங்களுக்குச்சொல்லும் எல்லாவற்றிலும் அவரு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டுப்பீ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ந்தத் தீர்க்கதரிசியின் சொற்கேளாதவனோ, அவன் ஜனத்திலிராதபடிக்கு நிர்மூலமாக்க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சாமுவேல் முதற்கொண்டு, எத்தனைபேர் தீர்க்கதரிசனம் உரைத்தார்களோ, அத்தனைபேரும் இந்த நா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ங்கள் அந்தத் தீர்க்கதரிசிகளுக்குப் புத்திரராயிருக்கிறீர்கள்; உன் சந்ததியினாலே பூமியி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ங்களெல்லாம் ஆசீர்வதிக்கப்படும் என்று தேவன் ஆபிரகாமுக்குச் சொல்லி, நம்முடைய முன்னோர்களோடே பண்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க்குப் புத்திரரா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 உங்களெல்லாரையும் உங்கள் பொல்லாங்குகளிலிருந்து விலக்கி, உங்களை ஆசீர்வதிக்கும்படி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முடைய பிள்ளையாகிய இயேசுவை எழுப்பி, முதலாவது உங்களிடத்திற்கே அவரை அனுப்பி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2026-11-01T08:57:27Z</dcterms:created>
  <dcterms:modified xsi:type="dcterms:W3CDTF">2026-11-01T08:57:27Z</dcterms:modified>
  <dc:title>அப்போஸ்தலர்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