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காண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ங்கள் பார்க்க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விடுவது இல்லை பா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ாய் மாற்ற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ர்வாதம் பெருக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 எல்லாம் மறைய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தெல்லாம் எழும்ப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 தீ பற்ற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 தேசம் ஆகும் வரையில்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து இல்லை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2026-10-23T11:18:51Z</dcterms:created>
  <dcterms:modified xsi:type="dcterms:W3CDTF">2026-10-23T11:18:51Z</dcterms:modified>
  <dc:title>துதிப் பாடல்கள்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