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, எனதரசே
மனுவேல், இஸ்ரேல் சிரச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ணோ தயம் ஒளிர் பிரகாசா,
அசரீரி ஒரே சரு வேச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, எனதரசே
மனுவேல், இஸ்ரேல் சிரச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ேதா, கருணா கரா, மெய்யான பரா பரா,
ஆதார நிராதரா, அன்பான சகோதரா,
தாதாவும் தாய் சகலமும் நீயே;
நாதா உன் தாபரம் நல்குவாயே,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, எனதரசே
மனுவேல், இஸ்ரேல் சிரச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டியோர் பவ மோசனா, பரலோக சிம்மாசனா,
முடியா தருள் போசனா முதன் மா மறை வாசனா,
இடையர் குடிலிடை மேவி எழுந்தாய்,
இமையவர் அடி தொழு மேன்மையின் எந்தாய்,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, எனதரசே
மனுவேல், இஸ்ரேல் சிரச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னோர் தொழும் நாதனே, மறையாகம போதனே,
கானாவின் அதீதனே, கலிலேய வுனோதனே,
ஞானகரமே, நடு நிலை யோவா,
நண்பா, உன்னத நன்மையின் மகா தேவா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ேணும், எனதரசே
மனுவேல், இஸ்ரேல் சிரச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2026-09-16T23:47:20Z</dcterms:created>
  <dcterms:modified xsi:type="dcterms:W3CDTF">2026-09-16T23:47:20Z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