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அவர்கள் காலையில் காணும் மேகத்தைப்போலவும், விடியற்காலையில் ஒழிந்துபோகிற பனியைப்போலவும், பெருங்காற்று களத்திலிருந்து பறக்கடிக்கிற பதரைப்போலவும், புகைக்கூண்டில் ஏறிப்போகிற புகையைப்போலவும் இருப்ப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அவர்கள் காலையில் காணும் மேகத்தைப்போலவும், விடியற்காலையில் ஒழிந்துபோகிற பனியைப்போலவும், பெருங்காற்று களத்திலிருந்து பறக்கடிக்கிற பதரைப்போலவும், புகைக்கூண்டில் ஏறிப்போகிற புகையைப்போலவும் இருப்ப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அவர்கள் காலையில் காணும் மேகத்தைப்போலவும், விடியற்காலையில் ஒழிந்துபோகிற பனியைப்போலவும், பெருங்காற்று களத்திலிருந்து பறக்கடிக்கிற பதரைப்போலவும், புகைக்கூண்டில் ஏறிப்போகிற புகையைப்போலவும் இருப்ப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 எகிப்து தேசத்திலிருந்து அழைத்துவந்ததுமுதல் உன் தேவனாகிய கர்த்தராயிருக்கிறேன்; ஆகையால் நீ என்னையன்றி வேறே தேவனை அறியவேண்டாம்; என்னையன்றி இரட்சகர் ஒருவரும் இ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 எகிப்து தேசத்திலிருந்து அழைத்துவந்ததுமுதல் உன் தேவனாகிய கர்த்தராயிருக்கிறேன்; ஆகையால் நீ என்னையன்றி வேறே தேவனை அறியவேண்டாம்; என்னையன்றி இரட்சகர் ஒருவரும் இ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னை மகா வறட்சியான தேசமாகிய வனாந்தரத்திலே அறிந்துகொண்ட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ுக்கு இருந்த மேய்ச்சலினால் திருப்தியானார்கள்; திருப்தியானபின்பு அவர்கள் இருதயம் மேட்டிமையாயிற்று; அதினால் என்னை மற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ுக்கு இருந்த மேய்ச்சலினால் திருப்தியானார்கள்; திருப்தியானபின்பு அவர்கள் இருதயம் மேட்டிமையாயிற்று; அதினால் என்னை மற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நான் அவர்களுக்குச் சிங்கத்தைப்போல் இருப்பேன்; சிவிங்கியைப்போல் வழியருகே பதிவிருப்ப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ட்டிகளைப் பறிகொடுத்த கரடியைப்போல நான் அவர்களை எதிர்த்து, அவர்கள் ஈரற்குலையைக் கிழித்து, அவர்களை அங்கே சிங்கம் பட்சிக்கிறதுபோல பட்சித்துப்போடுவேன், காட்டுமிருகங்கள் அவர்களைப் பீறிப்போ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ரியா தன் தேவனுக்கு விரோதமாகக் கலகம்பண்ணினபடியால், குற்றஞ் சுமத்தப்பட்டதாயிருக்கும்; அவர்கள் பட்டயத்தால் விழுவார்கள்; அவர்களுடைய குழந்தைகள் மோதியடிக்கப்படும்; அவர்களுடைய கர்ப்பவதிகள் கீறப்பட்டுப்போவ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ட்டிகளைப் பறிகொடுத்த கரடியைப்போல நான் அவர்களை எதிர்த்து, அவர்கள் ஈரற்குலையைக் கிழித்து, அவர்களை அங்கே சிங்கம் பட்சிக்கிறதுபோல பட்சித்துப்போடுவேன், காட்டுமிருகங்கள் அவர்களைப் பீறிப்போ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ே, நீ உனக்குக் கேடுண்டாக்கிக்கொண்டாய்; ஆனாலும் என்னிடத்தில் உனக்குச் சகாயம் உண்ட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ே, நீ உனக்குக் கேடுண்டாக்கிக்கொண்டாய்; ஆனாலும் என்னிடத்தில் உனக்குச் சகாயம் உண்ட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 ராஜாவையும் அதிபதிகளையும் ஏற்படுத்தவேண்டும் என்றாயே; இப்போதும் உன்னுடைய எல்லாப் பட்டணங்களிலும் உன்னை இரட்சிக்கும் ராஜா எங்கே? உன் நியாயாதிபதிகள் எங்கே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 ராஜாவையும் அதிபதிகளையும் ஏற்படுத்தவேண்டும் என்றாயே; இப்போதும் உன்னுடைய எல்லாப் பட்டணங்களிலும் உன்னை இரட்சிக்கும் ராஜா எங்கே? உன் நியாயாதிபதிகள் எங்கே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கோபத்திலே உனக்கு ராஜாவைக் கொடுத்தேன்; என் உக்கிரத்திலே அவனை எடுத்துக்கொ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கோபத்திலே உனக்கு ராஜாவைக் கொடுத்தேன்; என் உக்கிரத்திலே அவனை எடுத்துக்கொண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ிராயீமின் அக்கிரமம் கட்டிவைத்திருக்கிறது; அவன் பாவம் பத்திரப்படுத்தப்பட்ட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ிராயீமின் அக்கிரமம் கட்டிவைத்திருக்கிறது; அவன் பாவம் பத்திரப்படுத்தப்பட்ட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சவஸ்திரீயின் வேதனை அவனுக்கு வரும்; அவன் விவேகமில்லாத பிள்ளை; பேறுகாலமட்டும் அவன் நிற்கவ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ரியா தன் தேவனுக்கு விரோதமாகக் கலகம்பண்ணினபடியால், குற்றஞ் சுமத்தப்பட்டதாயிருக்கும்; அவர்கள் பட்டயத்தால் விழுவார்கள்; அவர்களுடைய குழந்தைகள் மோதியடிக்கப்படும்; அவர்களுடைய கர்ப்பவதிகள் கீறப்பட்டுப்போவ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சவஸ்திரீயின் வேதனை அவனுக்கு வரும்; அவன் விவேகமில்லாத பிள்ளை; பேறுகாலமட்டும் அவன் நிற்கவ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ான் பாதாளத்தின் வல்லமைக்கு நீங்கலாக்கி மீட்பேன்; அவர்களை மரணத்துக்கு நீங்கலாக்கி விடுவிப்பேன்; மரணமே, உன் வாதைகள் எங்கே? பாதாளமே உன் சங்காரம் எங்கே? மனமாறுதல் என் கண்களுக்கு மறைவானதாயிரு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ான் பாதாளத்தின் வல்லமைக்கு நீங்கலாக்கி மீட்பேன்; அவர்களை மரணத்துக்கு நீங்கலாக்கி விடுவிப்பேன்; மரணமே, உன் வாதைகள் எங்கே? பாதாளமே உன் சங்காரம் எங்கே? மனமாறுதல் என் கண்களுக்கு மறைவானதாயிரு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ன் சகோதரருக்குள்ளே ஜனம்பெருத்தவனாயிருந்தாலும், கர்த்தருடைய காற்றாகிய கீழ்க்காற்று வனாந்தரத்திலிருந்து எழும்பிவரும்; அதனால் அவனுடைய ஊற்றுகள் வற்றிப்போகும்; அவனுடைய துரவு சுவறிப்போகும்; அது இச்சிக்கப்படத்தக்க சகல பதார்த்தங்களுள்ள உத்தம பதார்த்தங்களையும் வாரிக்கொண்டுபோ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ன் சகோதரருக்குள்ளே ஜனம்பெருத்தவனாயிருந்தாலும், கர்த்தருடைய காற்றாகிய கீழ்க்காற்று வனாந்தரத்திலிருந்து எழும்பிவரும்; அதனால் அவனுடைய ஊற்றுகள் வற்றிப்போகும்; அவனுடைய துரவு சுவறிப்போகும்; அது இச்சிக்கப்படத்தக்க சகல பதார்த்தங்களுள்ள உத்தம பதார்த்தங்களையும் வாரிக்கொண்டுபோ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ன் சகோதரருக்குள்ளே ஜனம்பெருத்தவனாயிருந்தாலும், கர்த்தருடைய காற்றாகிய கீழ்க்காற்று வனாந்தரத்திலிருந்து எழும்பிவரும்; அதனால் அவனுடைய ஊற்றுகள் வற்றிப்போகும்; அவனுடைய துரவு சுவறிப்போகும்; அது இச்சிக்கப்படத்தக்க சகல பதார்த்தங்களுள்ள உத்தம பதார்த்தங்களையும் வாரிக்கொண்டுபோ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ரியா தன் தேவனுக்கு விரோதமாகக் கலகம்பண்ணினபடியால், குற்றஞ் சுமத்தப்பட்டதாயிருக்கும்; அவர்கள் பட்டயத்தால் விழுவார்கள்; அவர்களுடைய குழந்தைகள் மோதியடிக்கப்படும்; அவர்களுடைய கர்ப்பவதிகள் கீறப்பட்டுப்போ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பேசினபோது நடுக்கமுண்டாயிற்று; அவன் இஸ்ரவேலிலே மேன்மைபெற்றான்; அவன் பாகால் விஷயத்தில் குற்றஞ்செய்து மடிந்து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பேசினபோது நடுக்கமுண்டாயிற்று; அவன் இஸ்ரவேலிலே மேன்மைபெற்றான்; அவன் பாகால் விஷயத்தில் குற்றஞ்செய்து மடிந்துபோ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அவர்கள் அதிகமதிகமாய்ப் பாவஞ்செய்து, தங்கள் வெள்ளியினால் வார்ப்பித்த சுரூபங்களையும், தங்கள் புத்திக்கேற்க விக்கிரகங்களையும் தங்களுக்கு உண்டுபண்ணுகிறார்கள்; இவைகளெல்லாம் தட்டாருடைய வேலை; மனுஷரில் பலியிடுகிறவர்கள் கன்றுக்குட்டிகளைத் முத்தமிடலாமென்று இவைகளைக்குறித்துச் சொல்லு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அவர்கள் அதிகமதிகமாய்ப் பாவஞ்செய்து, தங்கள் வெள்ளியினால் வார்ப்பித்த சுரூபங்களையும், தங்கள் புத்திக்கேற்க விக்கிரகங்களையும் தங்களுக்கு உண்டுபண்ணுகிறார்கள்; இவைகளெல்லாம் தட்டாருடைய வேலை; மனுஷரில் பலியிடுகிறவர்கள் கன்றுக்குட்டிகளைத் முத்தமிடலாமென்று இவைகளைக்குறித்துச் சொல்லு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அவர்கள் அதிகமதிகமாய்ப் பாவஞ்செய்து, தங்கள் வெள்ளியினால் வார்ப்பித்த சுரூபங்களையும், தங்கள் புத்திக்கேற்க விக்கிரகங்களையும் தங்களுக்கு உண்டுபண்ணுகிறார்கள்; இவைகளெல்லாம் தட்டாருடைய வேலை; மனுஷரில் பலியிடுகிறவர்கள் கன்றுக்குட்டிகளைத் முத்தமிடலாமென்று இவைகளைக்குறித்துச் சொல்லு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 জন্যেই ওই লোকরা শীঘ্রই অদৃশ্য হয়ে যাবে| তারা হবে ভোরবেলায় আসা কুযাশার মতো| কুযাশা য়েমন আ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াড়াতাড়ি অদৃশ্য হয়ে যায়| ইস্রায়েল জাতিরা ভূষির মতোই হবে যা মাড়াইয়ের ঘর থেকে উড়ে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 জাতি হবে ধোঁযার মত, য়েটা চিমনি থেকে ওঠে এবং অদৃশ্য হয়ে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যখন থেকে তোমরা মিশরের মাটিতে আছো তখন থেকেই আমি তোমাদের প্রভু ঈশ্বর| তোমরা আমাকে ছাড়া অন্য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কে চিনতে না| আমি ছাড়া আর কোন ত্রাণকর্তা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ি সেই মরুভূমিতে তোমাদের চিনতাম- আমি সেই সমতল শুকনো মাটির দেশে তোমাদের চিনত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আমি ইস্রায়েল জাতিকে খাদ্য জুগিয়েছি; তারা সেই খাদ্য খেযেছে| তারা পেট ভরে খেযেছে এবং খুশ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| (তারপর) তারা অহঙ্কারী হয়েছে এবং আমাকে ভুলে গেছ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সেজন্য আমি তাদের কাছে সিংহের মতোই হব| আমি চিতাবাঘের মতোই রাস্তায় অপেক্ষ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ি তাদের ভাল্লুকের মতো আক্রমণ করব যার বাচচাদের কেড়ে নেওয়া হয়েছে| আমি তাদের আক্রমণ করব-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শমরিয়া অবশ্যই শাস্তি পাবে| কারণ সে তার ঈশ্বরের বিরুদ্ধে গেছে| ইস্রায়েল জাতি তরবারির সাহায্য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ুকগুলোকে একটানে চিরে ফেলব| আমি সিংহ অথবা বন্য জীব-জন্তুদের মতোই শিকারকে ছিঁড়ে ছিঁড়ে খা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ইস্রায়েল, আমি তোমাকে সাহায্য করেছিলাম; কিন্তু তোমরা আমার বিরুদ্ধে গেছো| সেজন্য এখন আমি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্বংস করব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োমাদের রাজা কোথায়? তোমাদের কোন শহরেই সে তোমাদের রক্ষা করতে পারবে না! তোমাদের বিচারকরা কোথায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তাদের খোঁজ করে বলছো, ‘আমাদের একজন রাজা এবং কিছু নেতা দাও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রুদ্ধ হয়েছিলাম এবং আমি তোমাকে একজন রাজা দিয়েছিলাম| তারপর আমি যখন খুবই রুদ্ধ হয়েছিলাম,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নিয়ে গিয়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ইফ্রয়িম তার দোষ লুকোবার চেষ্টা করেছিল| সে ভেবেছিল, তার পাপগুলো গোপন বিষয় কিন্তু সে ওই কা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শাস্তি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কজন স্ত্রীলোক প্রসব করার সময় য়ে যন্ত্রণা অনুভব করে, তার শাস্তিও সেই রকম হবে| সে কখনোই জ্ঞান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হত হবে| তাদের সন্তানদের টুকরো টুকরো করে ছিন্ন করে দেওয়া হবে| তাদের গর্ভবতী মেয়েদের ছিঁড়ে ফে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 হতে পারবে না| তার জন্মাবার সময় আসবে এবং সে বেঁচে থাক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আমি তাদের কবর থেকে রক্ষা করব! আমি তাদের মৃত্যুর হাত থেকে মুক্তি দেব! মৃত্যু, তোমার রোগগু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থায়? কবর, কোথায় তোমার বিনষ্ট করার ক্ষমতা? আমি শোক প্রকাশ করার কোন কারণই দেখি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ইস্রায়েল তার ভাযেদের সঙ্গে বড় হয়েছে| কিন্তু পূর্ব দিক থেকে একটি শক্তিশালী ঝড় আসবে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রুভূমির দিক থেকে প্রভুর ঝড় বইবে| তখন ইস্রায়েলের কুযো শুকিয়ে যাবে| তার জলের ঝর্ণাগুলি শুক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| ইস্রায়েলের কোষাগার থেকে যা কিছু মূল্য়বান তার সব কিছুই বাতাস উড়িযে নিয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ইফ্রয়িম ইস্রায়েলে নিজেকে খুবই গুরুত্বপূর্ণ করে তুলেছিল| ইফ্রয়িম কথা বলত এবং জনসাধারণ ভ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ঁপত| কিন্তু ইফ্রয়িম পাপ করেছিল, সে বালকে পূজো করতে আরম্ভ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খন ইস্রায়েল জাতি এমশঃ আরো বেশী পাপ করছে| তাদের নিজেদের জন্য তারা মূর্ত্তি তৈরি করছে| মজুর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ূপো দিয়ে ওই সৌখীন মূর্ত্তিগুলো তৈরি করছে| তারপর ওই লোকরা তাদের মূর্ত্তিগুলির সঙ্গে কথা বলছে| ও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ূর্ত্তিগুলির জন্যে তারা বলি উত্সর্গ করছে| তারা ওই সোনার বাছুরগুলোকে চুমু খ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2026-08-02T23:33:14Z</dcterms:created>
  <dcterms:modified xsi:type="dcterms:W3CDTF">2026-08-02T23:33:14Z</dcterms:modified>
  <dc:title>ஓசியா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