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presProps" Target="presProps.xml"/>
  <Relationship Id="rId103" Type="http://schemas.openxmlformats.org/officeDocument/2006/relationships/viewProps" Target="viewProps.xml"/>
  <Relationship Id="rId10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ரிகோ புத்திரர் முந்நூற்று அறுபத்தைந்துபே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லோத், ஆதீத், ஓனோ ஊர்களின் புத்திரர் எழுநூற்று இருபத்தொருபே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ெனாகா புத்திரர் மூவாயிரத்துத் தொளாயிரத்து முப்பதுபே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சாரியரானவர்கள்: யெசுவா குடும்பத்தானாகிய யெதாயாவின் புத்திரர் தொளாயிரத்து எழுபத்துமூன்றுபே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ம்மேரின் புத்திரர் ஆயிரத்து ஐம்பத்திரண்டுபே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ஸ்கூரின் புத்திரர் ஆயிரத்து இருநூற்று நாற்பத்தேழுபே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ஆரீமின் புத்திரர் ஆயிரத்துப் பதினேழுபே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லேவியரானவர்கள்: ஒதியாவின் புத்திரருக்குள்ளே கத்மியேலின் குமாரனாகிய யெசுவாவின் புத்திரர் எழுபத்துநாலுபே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லேவியரானவர்கள்: ஒதியாவின் புத்திரருக்குள்ளே கத்மியேலின் குமாரனாகிய யெசுவாவின் புத்திரர் எழுபத்துநாலுபே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ாடகரானவர்கள்: ஆசாபின் புத்திரர் நூற்று நாற்பத்தெட்டுப்பே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வாசல் காவலாளரானவர்கள்; சல்லூமின் புத்திரர் அதேரின் புத்திரர், தல்மோனின் புத்திரர், அக்கூபின் புத்திரர், அதிதாவின் புத்திரர், சோபாயின் புத்திரர், ஆக நூற்று முப்பத்தெட்டுப்பே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வாசல் காவலாளரானவர்கள்; சல்லூமின் புத்திரர் அதேரின் புத்திரர், தல்மோனின் புத்திரர், அக்கூபின் புத்திரர், அதிதாவின் புத்திரர், சோபாயின் புத்திரர், ஆக நூற்று முப்பத்தெட்டுப்பே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ிதனீமியரானவர்கள்: சீகாவின்புத்திரர், அசுபாவின் புத்திரர், தபாகோத்தின் புத்திரர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கேரோசின் புத்திரர், சீயாவின் புத்திரர், பாதோனின் புத்திரர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லெபானாவின் புத்திரர், அகாபாவின் புத்திரர், சல்மாயின் புத்திரர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ஆனானின் புத்திரர், கித்தேலின் புத்திரர், காகாரின் புத்திரர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ராயாகின் புத்திரர், ரேத்சீனின் புத்திரர், நெகோதாவின் புத்திரர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காசாமின் புத்திரர், ஊசாவின் புத்திரர், பாசெயாகின் புத்திரர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பேசாயின் புத்திரர், மெயுநீமின் புத்திரர், நெபிஷசீமின் புத்திரர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க்பூக்கின் புத்திரர், அகுபாவின் புத்திரர், அர்கூரின் புத்திரர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ஸ்லீதின் புத்திரர், மெகிதாவின் புத்திரர், அர்ஷாவின் புத்திரர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பர்கோசின் புத்திரர், சிசெராவின் புத்திரர், தாமாவின் புத்திரர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நெத்சியாகின் புத்திரர், அதிபாவின் புத்திரர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சாலொமோனுடைய வேலைக்காரரின் புத்திரரானவர்கள்: சோதாயின் புத்திரர், சொபெரேத்தின் புத்திரர், பெருதாவின் புத்திரர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சாலொமோனுடைய வேலைக்காரரின் புத்திரரானவர்கள்: சோதாயின் புத்திரர், சொபெரேத்தின் புத்திரர், பெருதாவின் புத்திரர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ங்கம் கட்டிமுடிந்து, கதவுகள் போடப்பட்டு, வாசல் காவலாளரையும் பாடகரையும், லேவியரையும் ஏற்படுத்தினபின்ப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ங்கம் கட்டிமுடிந்து, கதவுகள் போடப்பட்டு, வாசல் காவலாளரையும் பாடகரையும், லேவியரையும் ஏற்படுத்தினபின்ப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என் சகோதரனாகிய ஆனானியையும், அநேகரைப்பார்க்கிலும் உண்மையுள்ளவனும் தேவனுக்குப் பயந்தவனுமாயிருந்த அரமனைத்தலைவனாகிய அனனியாவையும், எருசலேமின் காவல்விசாரணைக்கு ஏற்படுத்தின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என் சகோதரனாகிய ஆனானியையும், அநேகரைப்பார்க்கிலும் உண்மையுள்ளவனும் தேவனுக்குப் பயந்தவனுமாயிருந்த அரமனைத்தலைவனாகிய அனனியாவையும், எருசலேமின் காவல்விசாரணைக்கு ஏற்படுத்தின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ை நோக்கி: வெயில் ஏறுமட்டும் எருசலேமின் வாசல்கள் திறக்கப்படவேண்டாம், நீங்கள் நிற்கும்போதே கதவுகளைச் சாத்தித் தாழ்ப்பாள் போட்டு, எருசலேமின் குடிகளில் காவலாளர் அவரவர் தங்கள் காவலிலே, அவரவர் தங்கள் வீடுகளுக்கு எதிராக நிறுத்தப்படவேண்டும் என்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ை நோக்கி: வெயில் ஏறுமட்டும் எருசலேமின் வாசல்கள் திறக்கப்படவேண்டாம், நீங்கள் நிற்கும்போதே கதவுகளைச் சாத்தித் தாழ்ப்பாள் போட்டு, எருசலேமின் குடிகளில் காவலாளர் அவரவர் தங்கள் காவலிலே, அவரவர் தங்கள் வீடுகளுக்கு எதிராக நிறுத்தப்படவேண்டும் என்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ை நோக்கி: வெயில் ஏறுமட்டும் எருசலேமின் வாசல்கள் திறக்கப்படவேண்டாம், நீங்கள் நிற்கும்போதே கதவுகளைச் சாத்தித் தாழ்ப்பாள் போட்டு, எருசலேமின் குடிகளில் காவலாளர் அவரவர் தங்கள் காவலிலே, அவரவர் தங்கள் வீடுகளுக்கு எதிராக நிறுத்தப்படவேண்டும் என்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யாலாவின் புத்திரர், தர்கோனின் புத்திரர், கித்தேலின் புத்திரர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செபத்தியாவின் புத்திரர், அத்தீலின் புத்திரர், பொகெரேத் செபாயிமிலுள்ள புத்திரர், ஆமோனின் புத்திர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செபத்தியாவின் புத்திரர், அத்தீலின் புத்திரர், பொகெரேத் செபாயிமிலுள்ள புத்திரர், ஆமோனின் புத்திர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நிதனிமியரும் சாலொமோனுடைய வேலையாட்களின் புத்திரரும் ஏகத்துக்கு முந்நூற்றுத் தொண்ணூற்றிரண்டுபே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தெல்மெலாகிலும், தெல்அர்சாவிலும், கேருபிலும், ஆதோனிலும், இம்மேரிலும் இருந்துவந்தும், தாங்கள் இஸ்ரவேலர் என்று தங்கள் பிதாக்களின் வம்சத்தையும், தங்கள் பூர்வோத்தரத்தையும் சொல்லமாட்டாமல் இருந்தவர்கள்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தெல்மெலாகிலும், தெல்அர்சாவிலும், கேருபிலும், ஆதோனிலும், இம்மேரிலும் இருந்துவந்தும், தாங்கள் இஸ்ரவேலர் என்று தங்கள் பிதாக்களின் வம்சத்தையும், தங்கள் பூர்வோத்தரத்தையும் சொல்லமாட்டாமல் இருந்தவர்கள்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தெலாயாவின் புத்திரர், தொபியாவின் புத்திரர், நெகோதாவின் புத்திரர், ஆக அறுநூற்று நாற்பத்திரண்டுபே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தெலாயாவின் புத்திரர், தொபியாவின் புத்திரர், நெகோதாவின் புத்திரர், ஆக அறுநூற்று நாற்பத்திரண்டுபே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ஆசாரியர்களில் அபாயாவின் புத்திரர், கோசின் புத்திரர், கிலேயாத்தியனான பர்சில்லாயின் குமாரத்திகளில் ஒருத்தியை விவாகம்பண்ணி, அவர்கள் வம்ச நாமம் தரிக்கப்பட்ட பர்சில்லாயின் புத்திர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ஆசாரியர்களில் அபாயாவின் புத்திரர், கோசின் புத்திரர், கிலேயாத்தியனான பர்சில்லாயின் குமாரத்திகளில் ஒருத்தியை விவாகம்பண்ணி, அவர்கள் வம்ச நாமம் தரிக்கப்பட்ட பர்சில்லாயின் புத்திர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இவர்கள் தங்கள் வம்ச அட்டவணையைத் தேடி, அதைக் காணாமற்போய் ஆசாரிய ஊழியத்துக்கு விலக்கமானவர்கள் என்று எண்ணப்பட்ட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இவர்கள் தங்கள் வம்ச அட்டவணையைத் தேடி, அதைக் காணாமற்போய் ஆசாரிய ஊழியத்துக்கு விலக்கமானவர்கள் என்று எண்ணப்பட்ட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ஊரீம் தும்மீம் என்பவைகளுள்ள ஒரு ஆசாரியன் எழும்புமட்டும், அவர்கள் மகா பரிசுத்தமானதிலே புசிக்கத்தகாதென்று திர்ஷாதா அவர்களுக்குச் சொன்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ஊரீம் தும்மீம் என்பவைகளுள்ள ஒரு ஆசாரியன் எழும்புமட்டும், அவர்கள் மகா பரிசுத்தமானதிலே புசிக்கத்தகாதென்று திர்ஷாதா அவர்களுக்குச் சொன்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சபையார் எல்லாரும் ஏகத்துக்கு நாற்பத்தீராயிரத்து முந்நூற்று அறுபதுபேராயிரு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ணம் விஸ்தாரமும் பெரிதுமாயிருந்தது, அதற்குள்ளே ஜனங்கள் கொஞ்சமாயிருந்தார்கள், வீடுகளும் கட்டப்படவி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அவர்களைத்தவிர ஏழாயிரத்துமுந்நூற்று முப்பத்தேழுபேரான அவர்களுடைய வேலைக்காரரும் வேலைக்காரிகளும் இருநூற்று நாற்பத்தைந்து பாடகரும் பாடகிகளும் அவர்களுக்கு இரு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அவர்களைத்தவிர ஏழாயிரத்துமுந்நூற்று முப்பத்தேழுபேரான அவர்களுடைய வேலைக்காரரும் வேலைக்காரிகளும் இருநூற்று நாற்பத்தைந்து பாடகரும் பாடகிகளும் அவர்களுக்கு இரு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வம்ச அட்டவணைகளைப் பார்க்கிறதற்கு, நான் பிரபுக்களையும் அதிகாரிகளையும் ஜனங்களையும் கூடிவரச்செய்ய, என் தேவன் என் மனதிலே ஒரு எண்ணத்தை உண்டாக்கினார்; முந்தி வந்தவர்களின் வம்ச அட்டவணைப் புஸ்தகம் அப்பொழுது எனக்கு அகப்பட்டது; அதிலே எழுதியிருக்க நான் கண்டது என்னவென்றால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வம்ச அட்டவணைகளைப் பார்க்கிறதற்கு, நான் பிரபுக்களையும் அதிகாரிகளையும் ஜனங்களையும் கூடிவரச்செய்ய, என் தேவன் என் மனதிலே ஒரு எண்ணத்தை உண்டாக்கினார்; முந்தி வந்தவர்களின் வம்ச அட்டவணைப் புஸ்தகம் அப்பொழுது எனக்கு அகப்பட்டது; அதிலே எழுதியிருக்க நான் கண்டது என்னவென்றால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வம்ச அட்டவணைகளைப் பார்க்கிறதற்கு, நான் பிரபுக்களையும் அதிகாரிகளையும் ஜனங்களையும் கூடிவரச்செய்ய, என் தேவன் என் மனதிலே ஒரு எண்ணத்தை உண்டாக்கினார்; முந்தி வந்தவர்களின் வம்ச அட்டவணைப் புஸ்தகம் அப்பொழுது எனக்கு அகப்பட்டது; அதிலே எழுதியிருக்க நான் கண்டது என்னவென்றால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அவர்களுடைய குதிரைகள் எழுநூற்று முப்பத்தாறு, அவர்கள் கோவேறு கழுதைகள் இருநூற்று நாற்பத்தைந்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ாபிலோன் ராஜாவாகிய நேபுகாத்நேச்சார் சிறைபிடித்துப்போனவர்களும், சிறையிருப்பிலிருந்து செருபாபேலோடும், யெசுவா, நெகேமியா, அசரியா, ராமியா, நகமானி, மொர்தெகாய், பில்சான், மிஸ்பெரேத், பிக்வாயி, நெகூம், பானா என்பவர்களோடுங்கூட வந்த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ாபிலோன் ராஜாவாகிய நேபுகாத்நேச்சார் சிறைபிடித்துப்போனவர்களும், சிறையிருப்பிலிருந்து செருபாபேலோடும், யெசுவா, நெகேமியா, அசரியா, ராமியா, நகமானி, மொர்தெகாய், பில்சான், மிஸ்பெரேத், பிக்வாயி, நெகூம், பானா என்பவர்களோடுங்கூட வந்த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ாபிலோன் ராஜாவாகிய நேபுகாத்நேச்சார் சிறைபிடித்துப்போனவர்களும், சிறையிருப்பிலிருந்து செருபாபேலோடும், யெசுவா, நெகேமியா, அசரியா, ராமியா, நகமானி, மொர்தெகாய், பில்சான், மிஸ்பெரேத், பிக்வாயி, நெகூம், பானா என்பவர்களோடுங்கூட வந்த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ஒட்டகங்கள் நானூற்று முப்பத்தைந்து, கழுதைகள் ஆறாயிரத்து எழுநூற்று இருப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ுக்கும் யூதாவுக்கும் திரும்பித் தங்கள் தங்கள் பட்டணங்களிலே குடியிறங்கினவர்களுமான இந்தத் தேசத்தின் புத்திரராகிய இஸ்ரவேல் ஜனங்களான மனிதரின் தொகையாவது: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ுக்கும் யூதாவுக்கும் திரும்பித் தங்கள் தங்கள் பட்டணங்களிலே குடியிறங்கினவர்களுமான இந்தத் தேசத்தின் புத்திரராகிய இஸ்ரவேல் ஜனங்களான மனிதரின் தொகையாவது: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வம்சத்தலைவரில் சிலர் வேலைக்கென்று கொடுத்ததாவது: திர்ஷாதா ஆயிரம் தங்கக்காசையும் ஐம்பது கலங்களையும், ஐந்நூற்று முப்பது ஆசாரிய வஸ்திரங்களையும் பொக்கிஷத்துக்குக் கொடுத்த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வம்சத்தலைவரில் சிலர் வேலைக்கென்று கொடுத்ததாவது: திர்ஷாதா ஆயிரம் தங்கக்காசையும் ஐம்பது கலங்களையும், ஐந்நூற்று முப்பது ஆசாரிய வஸ்திரங்களையும் பொக்கிஷத்துக்குக் கொடுத்த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ரோஷின் புத்திரர் இரண்டாயிரத்து நூற்று எழுபத்திரண்டுபே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ெபத்தியாவின் புத்திரர் முந்நூற்று எழுபத்திரண்டுபே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ாகின் புத்திரர் அறுநூற்று ஐம்பத்திரண்டுபே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சுவா யோவாப் என்பவர்களின் சந்ததிக்குள்ளிருந்த பாகாத்மோவாபின் புத்திரர் இரண்டாயிரத்து எண்ணூற்றுப் பதினெட்டுப்பே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சுவா யோவாப் என்பவர்களின் சந்ததிக்குள்ளிருந்த பாகாத்மோவாபின் புத்திரர் இரண்டாயிரத்து எண்ணூற்றுப் பதினெட்டுப்பே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லாமின் புத்திரர் ஆயிரத்திருநூற்று ஐம்பத்துநாலுபே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த்தூவின் புத்திரர் எண்ணூற்று நாற்பத்தைந்துபே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க்காயின் புத்திரர் எழுநூற்று அறுபதுபே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ூவின் புத்திரர் அறுநூற்று நாற்பத்தெட்டுப்பே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பாயின் புத்திரர் அறுநூற்று இருபத்தெட்டுப்பே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ஸ்காதின் புத்திரர் இரண்டாயிரத்து முந்நூற்று இருபத்திரண்டுபே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ோனிகாமின் புத்திரர் அறுநூற்று அறுபத்தேழுபே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க்வாயின் புத்திரர் இரண்டாயிரத்து அறுபத்தேழுபே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ீனின் புத்திரர் அறுநூற்று ஐம்பத்தைந்துபே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சேக்கியாவின் சந்ததியான ஆதேரின் புத்திரர் தொண்ணூற்று எட்டுப்பே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சூமின் புத்திரர் முந்நூற்று இருபத்தெட்டுப்பேர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ேசாயின் புத்திரர் முந்நூற்று இருபத்துநாலுபே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ரீப்பின் புத்திரர் நூற்றுப்பன்னிரண்டுபேர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வம்சத்தலைவரில் சிலர் வேலையின் பொக்கிஷத்துக்கு இருபதினாயிரம் தங்கக்காசையும், இரண்டாயிரத்து இருநூறு ராத்தல் வெள்ளியையும் கொடுத்த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வம்சத்தலைவரில் சிலர் வேலையின் பொக்கிஷத்துக்கு இருபதினாயிரம் தங்கக்காசையும், இரண்டாயிரத்து இருநூறு ராத்தல் வெள்ளியையும் கொடுத்த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ிபியோனின் புத்திரர் தொண்ணூற்று ஐந்துபே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மற்ற ஜனங்கள் இருபதினாயிரம் தங்கக்காசையும், இரண்டாயிரம் ராத்தல் வெள்ளியையும், அறுபத்தேழு ஆசாரிய வஸ்திரங்களையும் கொடுத்தா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மற்ற ஜனங்கள் இருபதினாயிரம் தங்கக்காசையும், இரண்டாயிரம் ராத்தல் வெள்ளியையும், அறுபத்தேழு ஆசாரிய வஸ்திரங்களையும் கொடுத்த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ெத்லகேம் ஊராரும், நெத்தோபா ஊராரும் நூற்று எண்பத்தெட்டுப்பேர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ஆசாரியரும் லேவியரும், வாசல் காவலாளரும், பாடகரும், ஜனங்களில் சிலரும் நிதனீமியரும், இஸ்ரவேலர் அனைவரும் தங்கள் தங்கள் பட்டணங்களில் குடியேறினார்கள்; ஏழாம் மாதமானபோது, இஸ்ரவேல் புத்திரர் தங்கள் பட்டணங்களில் இருந்தா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ஆசாரியரும் லேவியரும், வாசல் காவலாளரும், பாடகரும், ஜனங்களில் சிலரும் நிதனீமியரும், இஸ்ரவேலர் அனைவரும் தங்கள் தங்கள் பட்டணங்களில் குடியேறினார்கள்; ஏழாம் மாதமானபோது, இஸ்ரவேல் புத்திரர் தங்கள் பட்டணங்களில் இருந்தா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ஆசாரியரும் லேவியரும், வாசல் காவலாளரும், பாடகரும், ஜனங்களில் சிலரும் நிதனீமியரும், இஸ்ரவேலர் அனைவரும் தங்கள் தங்கள் பட்டணங்களில் குடியேறினார்கள்; ஏழாம் மாதமானபோது, இஸ்ரவேல் புத்திரர் தங்கள் பட்டணங்களில் இருந்தா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னதோத்தூர் மனிதர் நூற்று இருபத்தெட்டுப்பேர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ெத்அஸ்மாவேத் ஊரார் நாற்பத்திரண்டுபேர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ீரியாத்யாரீம், கெபிராபேரோத் ஊர்களின் மனிதர் எழுநூற்று நாற்பத்துமூன்றுபேர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ராமா, காபா ஊர்களின் மனிதர் அறுநூற்று இருபத்தொருபேர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ிக்மாஸ் ஊரார் நூற்று இருபத்திரண்டுபேர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ெத்தேல், ஆயி ஊர்களின் மனிதர் நூற்று இருபத்துமூன்றுபேர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ேறொரு நேபோ ஊரார் ஐம்பத்திரண்டுபேர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ற்றொரு ஏலாம் புத்திரர் ஆயிரத்து இருநூற்று ஐம்பத்துநாலுபேர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ரீம் புத்திரர் முந்நூற்று இருபதுபே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2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The children of Jericho, three hundred forty and fi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The children of Lod, Hadid, and Ono, seven hundred twenty and o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The children of Senaah, three thousand nine hundred and thirt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The priests: the children of Jedaiah, of the house of Jeshua, nine hundred seventy and thre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The children of Immer, a thousand fifty and tw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The children of Pashur, a thousand two hundred forty and sev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The children of Harim, a thousand and sevente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The Levites: the children of Jeshua, of Kadmiel, and of the children of Hodevah, seventy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u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The singers: the children of Asaph, an hundred forty and ei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The porters: the children of Shallum, the children of Ater, the children of Talmon, the childr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Akkub, the children of Hatita, the children of Shobai, an hundred thirty and ei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The Nethinims: the children of Ziha, the children of Hashupha, the children of Tabbaot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The children of Keros, the children of Sia, the children of Pad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The children of Lebana, the children of Hagaba, the children of Shalmai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The children of Hanan, the children of Giddel, the children of Gahar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The children of Reaiah, the children of Rezin, the children of Nekoda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The children of Gazzam, the children of Uzza, the children of Phase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The children of Besai, the children of Meunim, the children of Nephishesi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The children of Bakbuk, the children of Hakupha, the children of Harhur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The children of Bazlith, the children of Mehida, the children of Harsha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The children of Barkos, the children of Sisera, the children of Tam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The children of Neziah, the children of Hatiph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The children of Solomon's servants: the children of Sotai, the children of Sophereth,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ildren of Perida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it came to pass, when the wall was built, and I had set up the doors, and the porters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ngers and the Levites were appointe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at I gave my brother Hanani, and Hananiah the ruler of the palace, charge over Jerusalem: f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was a faithful man, and feared God above man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 said unto them, Let not the gates of Jerusalem be opened until the sun be hot; and whi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stand by, let them shut the doors, and bar them: and appoint watches of the inhabitant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rusalem, every one in his watch, and every one to be opposite to his hou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The children of Jaala, the children of Darkon, the children of Giddel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The children of Shephatiah, the children of Hattil, the children of Pochereth of Zebaim,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ildren of Am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All the Nethinims, and the children of Solomon's servants, were three hundred ninety and tw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And these were they which went up also from Telmelah, Telharesha, Cherub, Addon, and Immer: bu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could not show their father's house, nor their seed, whether they were of Isra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The children of Delaiah, the children of Tobiah, the children of Nekoda, six hundred forty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w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And of the priests: the children of Habaiah, the children of Koz, the children of Barzillai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ch took one of the daughters of Barzillai the Gileadite to wife, and was called after their na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These sought their register among those that were reckoned by genealogy, but it was not foun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fore were they, as polluted, put from the priestho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And the Tirshatha said unto them, that they should not eat of the most holy things, till the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tood up a priest with Urim and Thumm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The whole congregation together was forty and two thousand three hundred and threescor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Now the city was large and great: but the people were few therein, and the houses were not buil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Beside their male servants and their maidservants, of whom there were seven thousand thre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undred thirty and seven: and they had two hundred forty and five singing men and singing wo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my God put into mine heart to gather together the nobles, and the rulers, and the peopl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they might be reckoned by genealogy. And I found a register of the genealogy of them which cam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p at the first, and found written therei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Their horses, seven hundred thirty and six: their mules, two hundred forty and fiv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se are the children of the province, that went up out of the captivity, of those that had be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arried away, whom Nebuchadnezzar the king of Babylon had carried away, and came again to Jerusale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o Judah, every one unto his city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Their camels, four hundred thirty and five: six thousand seven hundred and twenty ass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o came with Zerubbabel, Jeshua, Nehemiah, Azariah, Raamiah, Nahamani, Mordecai, Bilsha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ispereth, Bigvai, Nehum, Baanah. The number, I say, of the men of the people of Israel was thi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And some of the chief of the fathers gave unto the work. The Tirshatha gave to the treasure 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ousand drams of gold, fifty basons, five hundred and thirty priests' garmen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children of Parosh, two thousand an hundred seventy and tw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children of Shephatiah, three hundred seventy and tw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children of Arah, six hundred fifty and tw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children of Pahathmoab, of the children of Jeshua and Joab, two thousand and eight hundr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eighte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children of Elam, a thousand two hundred fifty and fou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children of Zattu, eight hundred forty and fi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children of Zaccai, seven hundred and threesco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children of Binnui, six hundred forty and ei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children of Bebai, six hundred twenty and ei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children of Azgad, two thousand three hundred twenty and tw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children of Adonikam, six hundred threescore and sev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 children of Bigvai, two thousand threescore and sev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 children of Adin, six hundred fifty and fi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 children of Ater of Hezekiah, ninety and ei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 children of Hashum, three hundred twenty and ei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 children of Bezai, three hundred twenty and fou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 children of Hariph, an hundred and twel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And some of the chief of the fathers gave to the treasure of the work twenty thousand dram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ld, and two thousand and two hundred pound of silv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 children of Gibeon, ninety and fi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And that which the rest of the people gave was twenty thousand drams of gold, and two thous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ound of silver, and threescore and seven priests' garmen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 men of Bethlehem and Netophah, an hundred fourscore and ei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So the priests, and the Levites, and the porters, and the singers, and some of the people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Nethinims, and all Israel, dwelt in their cities; and when the seventh month came, the childr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Israel were in their citi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The men of Anathoth, an hundred twenty and ei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 men of Bethazmaveth, forty and tw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e men of Kirjathjearim, Chephirah, and Beeroth, seven hundred forty and thre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The men of Ramah and Gaba, six hundred twenty and o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 men of Michmas, an hundred and twenty and tw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The men of Bethel and Ai, an hundred twenty and thre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 men of the other Nebo, fifty and tw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The children of the other Elam, a thousand two hundred fifty and fou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The children of Harim, three hundred and twent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2026-10-21T06:09:44Z</dcterms:created>
  <dcterms:modified xsi:type="dcterms:W3CDTF">2026-10-21T06:09:44Z</dcterms:modified>
  <dc:title>Nehemiah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