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presProps" Target="presProps.xml"/>
  <Relationship Id="rId21" Type="http://schemas.openxmlformats.org/officeDocument/2006/relationships/viewProps" Target="viewProps.xml"/>
  <Relationship Id="rId2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78114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6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ள்ளம் ஆனந்த கீதத்தில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6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ெள்ளமாகவே பாய்ந்திடுத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6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ந்தன் ஆத்தும நேசரைய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6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றும் வாழ்த்தியே பாடிடுவ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6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பாவ பாரம் நிறைந்தவனாய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6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ல நாட்களாய் நான் அலைந்த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6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ந்த பாரச் சிலுவையில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6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ந்தன் பாரங்கள் சுமந்தவரே – உள்ள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6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மலை போன்றதோர் சோதனைய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6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கிபன் அவர் கைபிடா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6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ல்வாரியின் அன்பினில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6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னிவோடுன்னை அணைத்திடுவார் – உள்ள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6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உலகம் முடியும் வரைக்க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6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ந்தனோடிருப்பேன் என்றவ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6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ாக்கு மாறிடா நேசரைய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6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ம்பிடுவாய் துணை அவரே – உள்ள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6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2">
  <a:themeElements>
    <a:clrScheme name="Theme3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2026-10-23T14:14:27Z</dcterms:created>
  <dcterms:modified xsi:type="dcterms:W3CDTF">2026-10-23T14:14:27Z</dcterms:modified>
  <dc:title>துதிப் பாடல்கள் : 769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