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presProps" Target="presProps.xml"/>
  <Relationship Id="rId101" Type="http://schemas.openxmlformats.org/officeDocument/2006/relationships/viewProps" Target="viewProps.xml"/>
  <Relationship Id="rId10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அவளுடைய சிநேகிதரின் கையிலே, அவள் மோகித்திருந்த அசீரியபுத்திரரின் கையிலே, நான் அவளை ஒப்புக்கொடு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அவளுடைய சிநேகிதரின் கையிலே, அவள் மோகித்திருந்த அசீரியபுத்திரரின் கையிலே, நான் அவளை ஒப்புக்கொடு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ும் அசுத்தமானாளென்றும், அவர்கள் இருவரும் ஒரே வழியில்போனார்களென்றும் கண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ுடைய கண்கள் அவர்களைப் பார்த்தவுடனே, அவள் அவர்கள்மேல் மோகித்து, கல்தேயாவுக்கு அவர்களண்டையிலே ஸ்தானாபதிகளை அனுப்பி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எகிப்துதேசத்திலே வேசித்தனம் பண்ணின தன் வாலிபத்தின் நாட்களை நினைத்து, தன் வேசித்தனங்களில் அதிகரித்துப்போ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மாம்சமான மாம்சமும், குதிரை இந்திரியமான இந்திரியமுமுள்ள அவர்களுக்கு அவள் வைப்பாட்டியாயிருக்கும்படி அவர்கள்மேல் மோகித்த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உன் வஸ்திரங்களை உரிந்து, உன் சிங்காரமான ஆபரணங்களைப் பறித்துக்கொள்ள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சகோதரியின் வழியிலே நீ நடந்தாய்; ஆகையால் அவளுடைய பாத்திரத்தை உன் கையிலே கொடு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ரியா என்னும் உன் சகோதரியினுடைய பாத்திரமாயிருக்கிற பிரமிப்பும் பாழ்க்கடிப்பும் என்கிற பாத்திரத்தால் வெறியினாலும் சஞ்சலத்தினாலும் நிறையப்படுவ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ரியா என்னும் உன் சகோதரியினுடைய பாத்திரமாயிருக்கிற பிரமிப்பும் பாழ்க்கடிப்பும் என்கிற பாத்திரத்தால் வெறியினாலும் சஞ்சலத்தினாலும் நிறையப்படுவ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ிறந்த மஞ்சத்தின்மேல் உட்கார்ந்துகொண்டாய்; அதின் முன்னே ஒரு பீடம் ஆயத்தம்பண்ணப்பட்டிருந்தது; உன் தூபவர்க்கத்தையும் என் எண்ணெயையும் அதின்மேல் வைத்தாய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ிறந்த மஞ்சத்தின்மேல் உட்கார்ந்துகொண்டாய்; அதின் முன்னே ஒரு பீடம் ஆயத்தம்பண்ணப்பட்டிருந்தது; உன் தூபவர்க்கத்தையும் என் எண்ணெயையும் அதின்மேல் வைத்தாய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ஒரே தாயின் குமாரத்திகளாகிய இரண்டு ஸ்திரீகள் இருந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ாள் என்னுடையவளாயிருக்கும்போது சோரம்போனா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ിസ്രയീമിൽനിന്നു കൊണ്ടുവന്ന തന്റെ വേശ്യാവൃത്തിയും അവൾ വിട്ടില്ല; അവർ അവളുടെ യൌവനത്തിൽ അവള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യിച്ചു, അവളുടെ കന്യാകുചാഗ്രം ഞെക്കി തങ്ങളുടെ പരസംഗം അവളുടെമേൽ ചൊര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ഞാൻ അവളെ അവളുടെ ജാരന്മാരുടെ കയ്യിൽ, അവൾ മോഹിച്ചിരുന്ന അശ്ശൂർയ്യരുടെ കയ്യിൽ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അവളുടെ നഗ്നത അനാവൃതമാക്കി, അവളുടെ പുത്രന്മാരെയും പുത്രിമാരെയും പിടിക്കയും അവളെ വാൾ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ുകയും ചെയ്തു; അവർ അവളുടെമേൽ വിധി നടത്തിയതുകൊണ്ടു അവൾ സ്ത്രീകളുടെ ഇടയിൽ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ാപാത്ര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അവളുടെ സഹോദരിയായ ഒഹൊലീബാ ഇതു കണ്ടിട്ടും തന്റെ കാമവികാരത്തിൽ അവളെക്കാള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ശ്യാവൃത്തിയിൽ സഹോദരിയുടെ വേശ്യവൃത്തിയെക്കാളും അധികം വഷളത്വം പ്രവർത്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ോടിയായി ഉടുത്തുചമഞ്ഞ ദേശാധിപതികളും സ്ഥാനാപതികളും കുതിരപ്പുറത്തു കയറി ഓടിക്കുന്ന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്ടൊഴിയാതെ മനോഹരയുവാക്കളുമായ സമീപസ്ഥരായ അശ്ശൂർയ്യരെ മോഹ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ളും തന്നെത്താൻ മലിനയാക്കി എന്നു ഞാൻ കണ്ടു; ഇരുവരും ഒരു വഴിയിൽ തന്നേ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ൾ പിന്നെയും പരസംഗം ചെയ്തുകൊണ്ടിരുന്നു; ചായില്യംകൊണ്ടു എഴുതിയ കല്ദയരുടെ ചിത്രങ്ങള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ല്ദയദേശം ജന്മഭൂമിയായുള്ള ബാബേൽക്കാരുടെ രൂപത്തിൽ അരെക്കു കച്ചകെട്ടി തലയിൽ തലപ്പാവു ചുറ്റ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ഴ്ചെക്കു ഒട്ടൊഴിയാതെ പ്രഭുക്കന്മാരായിരിക്കുന്ന പുരുഷന്മാരുടെ ചിത്രങ്ങളെ തന്നേ ചുവര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െച്ചിരിക്കുന്നതു അവൾ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ണ്ട ഉടനെ അവൾ അവരെ മോഹിച്ചു, കല്ദയദേശത്തിലേക്കു അവരുടെ അടുക്കൽ ദൂതന്മാരെ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ങ്ങനെ ബാബേൽക്കാർ പ്രേമശയനത്തിന്നായി അവളുടെ അടുക്കൽ വന്നു പരസംഗംകൊണ്ടു അവളെ മലിനയാക്കി;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ാൽ മലിനയായ്തീർന്നു; പിന്നെ അവൾക്കു അവരോടു വെറുപ്പുതോ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ങ്ങനെ അവൾ തന്റെ പരസംഗം വെളിപ്പെടുത്തി തന്റെ നഗ്നത അനാവൃതമാക്കിയപ്പോൾ എനിക്കു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ോദരിയോടു വെറുപ്പു തോന്നിയതുപോലെ അവളോടും വെറുപ്പു തോ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ിട്ടും അവൾ മിസ്രയീംദേശത്തുവെച്ചു പരസംഗം ചെയ്ത തന്റെ യൌവനകാലം ഓർത്തു പരസംഗം വർദ്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കഴുതകളുടെ ലിംഗംപോലെ ലിംഗവും കുതിരകളുടെ ബീജസ്രവണംപോലെ ബീജസ്രവണവും ഉള്ള ജാരന്മാരെ അവൾ മോ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ങ്ങനെ നിന്റെ യൌവനസ്തനങ്ങൾ നിമിത്തം മിസ്രയീമ്യർ നിന്റെ കുജാഗ്രങ്ങളെ ഞെക്കിയതായ നിന്റെ യൌവന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്കർമ്മം നീ തിരിഞ്ഞുനേ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ുകൊണ്ടു ഒഹൊലീബയേ, യഹോവയായ കർത്താവു ഇപ്രകാരം അരുളിച്ചെയ്യുന്നു: ബാബേൽക്കാർ, കല്ദയർ ഒക്കെ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ക്കോദ്യർ, ശോവ്യ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ോവ്യർ, അശ്ശൂർയ്യർ ഒക്കെയും എന്നിങ്ങനെ മനോഹരയുവാക്കളും ദേശാധിപതികളും സ്ഥാനാപതികളും ഒട്ടൊഴി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രും വിശ്രുതന്മാരും കുതിരപ്പുറത്തു കയറി ഓടിക്കുന്നവരുമായി, നിനക്കു വെറുപ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ന്നിയിരിക്കുന്ന നിന്റെ ജാരന്മാരെ ഞാൻ നിനക്കു വിരോധമായി ഉണർത്തി ചുറ്റും നിന്റെ നേരെ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ർ അനവധി രഥങ്ങളും വണ്ടികളും ഒരു ജനസമൂഹവുമായി നിന്റെ നേരെ വരും; അവർ പരിചയും പലകയും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ക്കോരിക ഇട്ടുംകൊണ്ടു നിന്നെ വന്നു വളയും; ഞാൻ ന്യായവിധി അവർക്കു ഭരമേല്പിക്കും; അവർ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ങ്ങൾക്കു അനുസാരമായി നിന്നെ ന്യായം വി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എന്റെ തീക്ഷ്ണത നിന്റെ നേരെ പ്രയോഗിക്കും; അവർ ക്രോധത്തോടെ നിന്നോടു പെരുമാറും; അവർ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ക്കും ചെവിയും ചെത്തിക്കളയും; നിനക്കു ശേഷിപ്പുള്ളവർ വാൾകൊണ്ടു വീഴും; അവർ നിന്റെ പുത്ര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രെയും പിടിച്ചു കൊണ്ടുപോകും; നിനക്കു ശേഷിപ്പുള്ളവർ തീക്കിര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ർ നിന്റെ വസ്ത്രം ഉരിഞ്ഞു ആഭരണങ്ങളെ എടുത്ത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ഇങ്ങനെ ഞാൻ നിന്റെ ദുർമ്മര്യാദയും, മിസ്രയീംദേശത്തുനിന്നു കൊണ്ടുവന്ന നിന്റെ വേശ്യാവൃത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ത്തലാക്കും; നീ ഇനി അവരെ തലപൊക്കി നോക്കുകയില്ല, മിസ്രയീമിനെ ഓർക്ക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ഹോവയായ കർത്താവു ഇപ്രകാരം അരുളിച്ചെയ്യുന്നു: ഞാൻ നിന്നെ നീ പകെക്കുന്നവരുടെ കയ്യിൽ,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റുപ്പു തോന്നുന്നവരുടെ കയ്യിൽ തന്നേ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ർ പകയോടെ നിന്നോടു പെരുമാറി നിന്റെ സമ്പാദ്യം ഒക്കെയും എടുത്തു, നിന്നെ നഗ്നയും അനാവൃ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ിവിടും; അങ്ങനെ നിന്റെ വേശ്യാവൃത്തിയുടെ നഗ്നതയും നിന്റെ ദുർമ്മര്യാദയും പരസംഗ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ീ ജാതികളോടു ചേന്നു പരസംഗം ചെയ്തതുകൊണ്ടും അവരുടെ വിഗ്രഹങ്ങളാൽ നിന്ന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ലിനയാക്കിയതുകൊണ്ടും ഇതു നിനക്കു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ീ സഹോദരിയുടെ വഴിയിൽ നടന്നതുകൊണ്ടു ഞാൻ അവളുടെ പാനപാത്രം നിന്റെ കയ്യിൽ 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യഹോവയായ കർത്താവു ഇപ്രകാരം അരുളിച്ചെയ്യുന്നു: നീ സഹോദരിയുടെ കുഴിയും വട്ടവും ഉ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നപാത്രത്തിൽനിന്നു കുടിച്ചു നിന്ദെക്കും പരിഹാസത്തിന്നും വിഷയമായ്തീരും; അതിൽ വളരെ കൊള്ള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സ്തംഭനവും ശൂന്യതയുമുള്ള പാനപാത്രമായി നിന്റെ സഹോദരി ശമർയ്യരുടെ പാനപാത്രമായ ലഹരിയും ദുഃഖവു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നി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നിർഭയമായിരിക്കുന്ന ഒരു പുരുഷാരത്തിന്റെ ഘോഷം അവളോടു കൂടെ ഉണ്ടായിരുന്നു; ജനസമൂഹ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ന്മാരുടെ അടുക്കൽ അവർ ആളയച്ചു, മരുഭൂമിയിൽനിന്നു കുടിയന്മാരെ കൊണ്ടുവന്നു; അവർ അവരുടെ കൈ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യിടുകയും തലയിൽ ഭംഗിയുള്ള കിരീടങ്ങൾ വെ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ീ അതു കുടിച്ചു വറ്റിച്ചു ഉടെച്ചു കഷണങ്ങളെ നക്കി നിന്റെ മുലകളെ കീറിക്കളയും; ഞാൻ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ിരിക്കു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ആകയാൽ യഹോവയായ കർത്താവു ഇപ്രകാരം അരുളിച്ചെയ്യുന്നു: നീ എന്നെ മറന്നു എന്നെ നിന്റെ പിറ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റിഞ്ഞുകളകകൊണ്ടു നീ നിന്റെ ദുർമ്മര്യാദയും പരസംഗവും വഹ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പ്പോൾ ഞാൻ: കിഴവിയായവൾ വ്യഭിചാരം ചെയ്യും; ഇപ്പോൾ അവർ അവളോടും അവൾ അവരോടും പരസംഗം ചെയ്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പിന്നെയും യഹോവ എന്നോടു അരുളിച്ചെയ്തതു: മനുഷ്യപുത്രാ, നീ ഒഹൊലയെയും ഒഹൊലീബ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ംവിധിക്കുമോ? എന്നാൽ അവരുടെ മ്ളേച്ഛതകളെ അവരോടു അറിയ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അങ്ങനെ വേശ്യയുടെ അടുക്കൽ ചെല്ലുന്നതുപോലെ അവർ അവളുടെ അടുക്കൽ ചെന്നു; അതെ അവർ കാമുകികളായ ഒഹൊല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ലും ഒഹൊലീബയുടെ അടുക്കലും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ർ വ്യഭിചാരം ചെയ്തു, അവരുടെ കയ്യിൽ രക്തം ഉണ്ടു; തങ്ങളുടെ വിഗ്രഹങ്ങളോടു അവർ വ്യഭിചാരം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എനിക്കു പ്രസവിച്ച മക്കളെ അവെക്കു ഭോജനമായി അഗ്നിപ്രവേശം ചെയ്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എന്നാൽ നീതിമാന്മാരായ പുരുഷന്മാർ വ്യഭിചാരിണികൾക്കു തക്ക ന്യായപ്രകാരവും രക്തപാതകികൾക്കു തക്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കാരവും അവരെ ന്യായം വിധിക്കും; അവർ വ്യഭിചാരിണികളല്ലോ; അവരുകട കയ്യിൽ രക്തവ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ഒന്നുകൂടെ അവർ എന്നോടു ചെയ്തിരിക്കുന്നു: അന്നാളിൽ തന്നേ അവർ എന്റെ വിശുദ്ധമന്ദിരത്തെ തീണ്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ശബ്ബത്തുകളെ അശുദ്ധ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യഹോവയായ കർത്താവു ഇപ്രകാരം അരുളിച്ചെയ്യുന്നു: ഞാൻ അവരുടെ നേരെ ഒരു സഭ കൂട്ടി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ഭ്രമത്തിന്നും കവർച്ചെക്കും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ർ തങ്ങളുടെ മക്കളെ വിഗ്രഹങ്ങൾക്കു വേണ്ടി കൊന്ന ശേഷം അന്നു തന്നേ അവർ എന്റെ വിശുദ്ധമന്ദിര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മാക്കേണ്ടതിന്നു അതിലേക്കു വന്നു; ഇങ്ങനെയത്രേ അവർ എന്റെ ആലയത്തിന്റെ നടുവിൽ ചെയ്ത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ആ സഭ അവരെ കല്ലെറിഞ്ഞു വാൾകൊണ്ടു വെട്ടിക്കളയും; അവരുടെ പുത്രന്മാരെയും പുത്രിമാരെയും അവർ ക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വീടുകളെ തീവെച്ചു ചു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ഇതുകൂടാതെ ദൂരത്തുനിന്നു വന്ന പുരുഷന്മാർക്കു അവർ ആളയച്ചു; ഒരു ദൂതൻ അവരുടെ അടുക്കൽ ചെന്ന ഉടന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; അവർക്കു വേണ്ടി നീ കുളിച്ചു, കണ്ണിൽ മഷി എഴുതി, ആഭരണം അണിഞ്ഞ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ഇങ്ങനെ നിങ്ങളുടെ ദുർമ്മര്യാദപോലെ ചെയ്യാതിരിപ്പാൻ സകലസ്ത്രീകളുടെ ഒരു പാഠം പഠിക്കേണ്ടതി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മ്മര്യാദ ദേശത്തുനിന്നു നീ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ഭംഗിയുള്ളോരു കട്ടിലിന്മേൽ ഇരുന്നു, അതിന്റെ മുമ്പിൽ ഒരു മേശ ഒരുക്കി, അതിന്മേൽ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ന്തുരുക്കവും എണ്ണയും വെ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അങ്ങനെ അവർ നിങ്ങളുടെ ദുർമ്മര്യാദെക്കു തക്കവണ്ണം നിങ്ങൾക്കു പകരം ചെയ്യും; നിങ്ങൾ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ഗ്രഹങ്ങളുടെ പാപങ്ങളെ ചുമക്കേണ്ടിവരും; ഞാൻ യഹോവയായ കർത്താവു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ഒരമ്മയുടെ മക്കളായ രണ്ടു സ്ത്രീകൾ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മിസ്രയീമിൽവെച്ചു പരസംഗംചെയ്തു; യൌവനത്തിൽ തന്നേ അവർ പരസംഗം ചെയ്തു; അവിടെ അവരുടെ മുല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കന്യാകുചാഗ്രം ഞെ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രിൽ മൂത്തവൾക്കു ഒഹൊലാ എന്നും ഇളയവർക്കു ഒഹൊലീബാ എന്നു പേരായിരുന്നു; അവർ എനിക്കുള്ളവരായ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രെയും പുത്രിമാരെയും പ്രസവിച്ചു; അവരുടെ പേരോ ഒഹൊലാ എന്നതു ശമർയ്യയും ഒഹൊലീബാ എ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ഒഹൊലാ എന്നെ വിട്ടു പരസംഗം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ൾ ധൂമ്രവസ്ത്രം ധരിച്ച ദേശാധിപതികളും സ്ഥാനാപതികളും ഒട്ടൊഴിയാതെ മനോഹരയുവാക്കളും കുതിരപ്പുറ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 ഓടിക്കുന്നവരുമായ സമീപസ്ഥരായ അശ്ശൂർയ്യജാരന്മാരെ മോ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ശ്ശൂർയ്യശ്രേഷ്ഠന്മാരായവരോടു ഒക്കെയും തന്റെ വേശ്യാവിദ്യകളെ ചെലവഴിച്ചു, താൻ മോഹിച്ചുപോ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വരുടെയും സകലവിഗ്രഹങ്ങളെക്കൊണ്ടും തന്നെത്താൻ മലിനയ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2026-10-21T09:37:03Z</dcterms:created>
  <dcterms:modified xsi:type="dcterms:W3CDTF">2026-10-21T09:37:03Z</dcterms:modified>
  <dc:title>യെഹെസ്കേൽ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