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கர்த்தருடைய நாள் வருகிறது, உன்னில் கொள்ளையானது உன் நடுவிலே பங்கிடப்ப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ுசலேமுக்கு விரோதமாக யுத்தம்பண்ணச் சகல ஜாதிகளையும் கூட்டுவேன்; நகரம் பிடிக்கப்படும்; வீடுகள் கொள்ளையாகும்; ஸ்திரீகள் அவமானப்படுவார்கள்; நகரத்தாரில் பாதி மனுஷர் சிறைப்பட்டுப்போவார்கள்; மீதியான ஜனமோ நகரத்தை விட்டு அறுப்புண்டுபோவத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ுசலேமுக்கு விரோதமாக யுத்தம்பண்ணச் சகல ஜாதிகளையும் கூட்டுவேன்; நகரம் பிடிக்கப்படும்; வீடுகள் கொள்ளையாகும்; ஸ்திரீகள் அவமானப்படுவார்கள்; நகரத்தாரில் பாதி மனுஷர் சிறைப்பட்டுப்போவார்கள்; மீதியான ஜனமோ நகரத்தை விட்டு அறுப்புண்டுபோவத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ுசலேமுக்கு விரோதமாக யுத்தம்பண்ணச் சகல ஜாதிகளையும் கூட்டுவேன்; நகரம் பிடிக்கப்படும்; வீடுகள் கொள்ளையாகும்; ஸ்திரீகள் அவமானப்படுவார்கள்; நகரத்தாரில் பாதி மனுஷர் சிறைப்பட்டுப்போவார்கள்; மீதியான ஜனமோ நகரத்தை விட்டு அறுப்புண்டுபோவத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புறப்பட்டு, யுத்தநாளிலே போராடுவதுபோல் அந்த ஜாதிகளோடே போராடு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ளிலே அவருடைய பாதங்கள் கிழக்கே எருசலேமுக்கு எதிரே இருக்கிற ஒலிவமலையின்மேல் நிற்கும்; அப்பொழுது மகா பெரிய பள்ளத்தாக்கு உண்டாகும்படி ஒலிவமலை தன் நடுமையத்திலே கிழக்கு மேற்காய் எதிராகப் பிளந்துபோம்; அதினாலே, ஒரு பாதி வடபக்கத்திலும் ஒரு பாதி தென்பக்கத்திலும் சாய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ளிலே அவருடைய பாதங்கள் கிழக்கே எருசலேமுக்கு எதிரே இருக்கிற ஒலிவமலையின்மேல் நிற்கும்; அப்பொழுது மகா பெரிய பள்ளத்தாக்கு உண்டாகும்படி ஒலிவமலை தன் நடுமையத்திலே கிழக்கு மேற்காய் எதிராகப் பிளந்துபோம்; அதினாலே, ஒரு பாதி வடபக்கத்திலும் ஒரு பாதி தென்பக்கத்திலும் சாய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ளிலே அவருடைய பாதங்கள் கிழக்கே எருசலேமுக்கு எதிரே இருக்கிற ஒலிவமலையின்மேல் நிற்கும்; அப்பொழுது மகா பெரிய பள்ளத்தாக்கு உண்டாகும்படி ஒலிவமலை தன் நடுமையத்திலே கிழக்கு மேற்காய் எதிராகப் பிளந்துபோம்; அதினாலே, ஒரு பாதி வடபக்கத்திலும் ஒரு பாதி தென்பக்கத்திலும் சாய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ன் மலைகளின் பள்ளத்தாக்கு வழியாய் ஓடிப்போவீர்கள்; மலைகளின் பள்ளத்தாக்கு ஆத்சால்மட்டும் போகும்; நீங்கள் யூதாவின் ராஜாவாகிய உசியாவின் நாட்களில் பூமியதிர்ச்சிக்குத் தப்பி ஓடிப்போனதுபோல் ஓடிப்போவீர்கள்; என் தேவனாகிய கர்த்தர் வருவார்; தேவரீர் எல்லாப் பரிசுத்தவான்களும் வர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ன் மலைகளின் பள்ளத்தாக்கு வழியாய் ஓடிப்போவீர்கள்; மலைகளின் பள்ளத்தாக்கு ஆத்சால்மட்டும் போகும்; நீங்கள் யூதாவின் ராஜாவாகிய உசியாவின் நாட்களில் பூமியதிர்ச்சிக்குத் தப்பி ஓடிப்போனதுபோல் ஓடிப்போவீர்கள்; என் தேவனாகிய கர்த்தர் வருவார்; தேவரீர் எல்லாப் பரிசுத்தவான்களும் வர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ன் மலைகளின் பள்ளத்தாக்கு வழியாய் ஓடிப்போவீர்கள்; மலைகளின் பள்ளத்தாக்கு ஆத்சால்மட்டும் போகும்; நீங்கள் யூதாவின் ராஜாவாகிய உசியாவின் நாட்களில் பூமியதிர்ச்சிக்குத் தப்பி ஓடிப்போனதுபோல் ஓடிப்போவீர்கள்; என் தேவனாகிய கர்த்தர் வருவார்; தேவரீர் எல்லாப் பரிசுத்தவான்களும் வர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நாளில் வெளிச்சம் இல்லாமல், ஒருவேளை பிரகாசமும் ஒருவேளை மப்புமாயிரு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நாள் உண்டு, அது கர்த்தருக்குத் தெரிந்தது; அது பகலுமல்ல இரவுமல்ல; ஆனாலும் சாயங்காலத்திலே வெளிச்சமுண்டா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நாள் உண்டு, அது கர்த்தருக்குத் தெரிந்தது; அது பகலுமல்ல இரவுமல்ல; ஆனாலும் சாயங்காலத்திலே வெளிச்சமுண்டா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ாளிலே ஜீவத்தண்ணீர்கள் எருசலேமிலிருந்து புறப்பட்டு, பாதி கிழக்குச் சமுத்திரத்துக்கும், பாதி மேற்குச் சமுத்திரத்துக்கும் போய், மாரிகாலத்துக்கும் கோடைகாலத்துக்கும் இ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ாளிலே ஜீவத்தண்ணீர்கள் எருசலேமிலிருந்து புறப்பட்டு, பாதி கிழக்குச் சமுத்திரத்துக்கும், பாதி மேற்குச் சமுத்திரத்துக்கும் போய், மாரிகாலத்துக்கும் கோடைகாலத்துக்கும் இ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கர்த்தர் பூமியின்மீதெங்கும் ராஜாவாயிருப்பார்; அந்நாளில் ஒரே கர்த்தர் இருப்பார், அவருடைய நாமமும் ஒன்றாயி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சமெல்லாம் கேபாதொடங்கி எருசலேமுக்குத் தெற்கே இருக்கிற ரிம்மோன்வரைக்கும் சமபூமியாகத் திருத்தப்படும்; எருசலேமோ உயர்ந்ததாகி, தன் ஸ்தானத்திலே பென்யமீன் வாசல்தொடங்கி முதல்வாசலென்கிற ஸ்தலமட்டும் கோடிவாசல் வரைக்கும், அனானெயேல் கோபுரம் துவக்கி ராஜாவின் திராட்ச ஆலைகள்மட்டும் குடியேற்றப்பட்டி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சமெல்லாம் கேபாதொடங்கி எருசலேமுக்குத் தெற்கே இருக்கிற ரிம்மோன்வரைக்கும் சமபூமியாகத் திருத்தப்படும்; எருசலேமோ உயர்ந்ததாகி, தன் ஸ்தானத்திலே பென்யமீன் வாசல்தொடங்கி முதல்வாசலென்கிற ஸ்தலமட்டும் கோடிவாசல் வரைக்கும், அனானெயேல் கோபுரம் துவக்கி ராஜாவின் திராட்ச ஆலைகள்மட்டும் குடியேற்றப்பட்ட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சமெல்லாம் கேபாதொடங்கி எருசலேமுக்குத் தெற்கே இருக்கிற ரிம்மோன்வரைக்கும் சமபூமியாகத் திருத்தப்படும்; எருசலேமோ உயர்ந்ததாகி, தன் ஸ்தானத்திலே பென்யமீன் வாசல்தொடங்கி முதல்வாசலென்கிற ஸ்தலமட்டும் கோடிவாசல் வரைக்கும், அனானெயேல் கோபுரம் துவக்கி ராஜாவின் திராட்ச ஆலைகள்மட்டும் குடியேற்றப்பட்டி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லே ஜனங்கள் வாசம்பண்ணுவார்கள்; இனிச் சங்கரிப்பில்லாமல் எருசலேம் சுகமாய்த் தங்கியி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ருசலேமுக்கு விரோதமாக யுத்தம்பண்ணின எல்லா ஜனங்களையும் கர்த்தர் வாதிக்கும் வாதையாவது: அவர்கள் காலூன்றி நிற்கையிலும் அவர்களுடைய சதை அழிந்துபோகும்; அவர்கள் கண்கள் தங்கள் குழிகளிலே கெட்டுப்போகும்; அவர்கள் நாவு அவர்கள் வாயிலே அழுகிப்போ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ருசலேமுக்கு விரோதமாக யுத்தம்பண்ணின எல்லா ஜனங்களையும் கர்த்தர் வாதிக்கும் வாதையாவது: அவர்கள் காலூன்றி நிற்கையிலும் அவர்களுடைய சதை அழிந்துபோகும்; அவர்கள் கண்கள் தங்கள் குழிகளிலே கெட்டுப்போகும்; அவர்கள் நாவு அவர்கள் வாயிலே அழுகிப்போ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நாளிலே கர்த்தரால் பெரிய கலக்கம் அவர்களுக்குள் உண்டாகும்; அவனவன் தன் தன் அயலானின் கையைப் பிடிப்பான்; அவனவனுடைய கை அவனவன் அயலானுடைய கைக்கு விரோதமாக எழும்ப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நாளிலே கர்த்தரால் பெரிய கலக்கம் அவர்களுக்குள் உண்டாகும்; அவனவன் தன் தன் அயலானின் கையைப் பிடிப்பான்; அவனவனுடைய கை அவனவன் அயலானுடைய கைக்கு விரோதமாக எழும்ப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ூதாவும் எருசலேமிலே யுத்தம்பண்ணும்; அப்பொழுது சுற்றிலும் இருக்கிற சகல ஜாதிகளுடைய ஆஸ்தியாகிய பொன்னும் வெள்ளியும் வஸ்திரங்களும் மகா திரளாகக் கூட்டப்ப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ூதாவும் எருசலேமிலே யுத்தம்பண்ணும்; அப்பொழுது சுற்றிலும் இருக்கிற சகல ஜாதிகளுடைய ஆஸ்தியாகிய பொன்னும் வெள்ளியும் வஸ்திரங்களும் மகா திரளாகக் கூட்டப்ப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ப் பாளையங்களில் இருக்கும் குதிரைகள் கோவேறு கழுதைகள் ஒட்டகங்கள் கழுதைகள் முதலான எல்லா மிருகஜீவன்களுக்கும் வரும் வாதையும், அந்த வாதையைப் போலவே இரு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ப் பாளையங்களில் இருக்கும் குதிரைகள் கோவேறு கழுதைகள் ஒட்டகங்கள் கழுதைகள் முதலான எல்லா மிருகஜீவன்களுக்கும் வரும் வாதையும், அந்த வாதையைப் போலவே இரு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, எருசலேமுக்கு விரோதமாக வந்திருந்த எல்லா ஜாதிகளிலும் மீதியான யாவரும் சேனைகளின் கர்த்தராகிய ராஜாவைத் தொழுதுகொள்ளும்படிக்கும், கூடாரப்பண்டிகையை ஆசரிக்கும்படிக்கும், வருஷாவருஷம் வருவ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, எருசலேமுக்கு விரோதமாக வந்திருந்த எல்லா ஜாதிகளிலும் மீதியான யாவரும் சேனைகளின் கர்த்தராகிய ராஜாவைத் தொழுதுகொள்ளும்படிக்கும், கூடாரப்பண்டிகையை ஆசரிக்கும்படிக்கும், வருஷாவருஷம் வருவ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பூமியின் வம்சங்களில் சேனைகளின் கர்த்தராகிய ராஜாவைத் தொழுதுகொள்ள எருசலேமுக்கு வராதவர்கள் எவர்களோ அவர்கள்மேல் மழை வருஷிப்பத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பூமியின் வம்சங்களில் சேனைகளின் கர்த்தராகிய ராஜாவைத் தொழுதுகொள்ள எருசலேமுக்கு வராதவர்கள் எவர்களோ அவர்கள்மேல் மழை வருஷிப்பத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ழை வருஷிக்காத எகிப்தின் வம்சம் வராமலும் சேராமலும்போனால், கூடாரப்பண்டிகையை ஆசரிக்க வராதஜாதிகளைக் கர்த்தர் வாதிக்கும் வாதையே அவர்கள்மேலும் வர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ழை வருஷிக்காத எகிப்தின் வம்சம் வராமலும் சேராமலும்போனால், கூடாரப்பண்டிகையை ஆசரிக்க வராதஜாதிகளைக் கர்த்தர் வாதிக்கும் வாதையே அவர்கள்மேலும் வர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ு எகிப்தியருடைய பாவத்துக்கும் கூடாரப்பண்டிகையை ஆசரிக்க வராத சகல ஜாதிகளுடைய பாவத்துக்கும் வரும் ஆக்கின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நாளிலே குதிரைகளின் மணிகளிலே கர்த்தருக்குப் பரிசுத்தம் என்னும் விலாசம் எழுதியிருக்கும்; கர்த்தருடைய ஆலயத்திலுள்ள பானைகள் பலிபீடத்துக்கு முன்பாக இருக்கிற பாத்திரங்களைப் போலிரு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நாளிலே குதிரைகளின் மணிகளிலே கர்த்தருக்குப் பரிசுத்தம் என்னும் விலாசம் எழுதியிருக்கும்; கர்த்தருடைய ஆலயத்திலுள்ள பானைகள் பலிபீடத்துக்கு முன்பாக இருக்கிற பாத்திரங்களைப் போலிருக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ருசலேமிலும் யூதாவிலுமுள்ள எல்லாப் பானைகளும் சேனைகளின் கர்த்தருக்குப் பரிசுத்தமாயிருக்கும்; பலியிடுகிற யாவரும் வந்து அவைகளில் எடுத்து, அவைகளில் சமைப்பார்கள்; அந்நாள்முதல் சேனைகளுடைய கர்த்தரின் ஆலயத்திலே யாதொரு கானானியனும் இருப்பத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ருசலேமிலும் யூதாவிலுமுள்ள எல்லாப் பானைகளும் சேனைகளின் கர்த்தருக்குப் பரிசுத்தமாயிருக்கும்; பலியிடுகிற யாவரும் வந்து அவைகளில் எடுத்து, அவைகளில் சமைப்பார்கள்; அந்நாள்முதல் சேனைகளுடைய கர்த்தரின் ஆலயத்திலே யாதொரு கானானியனும் இருப்பத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ருசலேமிலும் யூதாவிலுமுள்ள எல்லாப் பானைகளும் சேனைகளின் கர்த்தருக்குப் பரிசுத்தமாயிருக்கும்; பலியிடுகிற யாவரும் வந்து அவைகளில் எடுத்து, அவைகளில் சமைப்பார்கள்; அந்நாள்முதல் சேனைகளுடைய கர்த்தரின் ஆலயத்திலே யாதொரு கானானியனும் இருப்பத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4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सुनो, यहोवा का एक ऐसा दिन आने वाला है जिस में तेरा धन लूट कर तेरे बीच में बांट लिय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क्योंकि मैं सब जातियों को यरूशलेम से लड़ने के लिये इकट्ठा करूंगा, और वह नगर ले लिया नगर। और घ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ूटे जाएंगे और स्त्रियां भ्रष्ट की जाएंगी; नगर के आधे लोग बंधुवाई में जाएंगे, परन्तु प्रजा के शे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ग नगर ही में रहने प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यहोवा निकल कर उन जातियों से ऐसा लड़ेगा जैसा वह संग्राम के दिन में लड़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उस समय वह जलपाई के पर्वत पर पांव धरेगा, जो पूरब ओर यरूशलेम के साम्हने है; तब जलपाई का पर्व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ूरब से ले कर पच्छिम तक बीचों-बीच से फटकर बहुत बड़ा खड्ड हो जाएगा; तब आधा पर्वत उत्तर की ओर और आध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क्खिन की ओर हट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तुम मेरे बनाए हुए उस खड्ड से होकर भाग जाओगे, क्योंकि वह खड्ड आसेल तक पहुंचेगा, वरन तुम ऐ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ागोगे जैसे उस भुईंडोल के डर से भागे थे जो यहूदा के राजा उज्जियाह के दिनों में हुआ था। तब मे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यहोवा आएगा, और सब पवित्र लोग उसके साथ होंग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उस समय कुछ उजियाला न रहेगा, क्योंकि ज्योतिगण सिमट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लगातार एक ही दिन होगा जिसे यहोवा ही जानता है, न तो दिन होगा, और न रात होगी, परन्तु सांझ के सम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जियाला हो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उस समय यरूशलेम से बहता हुआ जल फूट निकलेगा उसकी एक शाखा पूरब के ताल और दूसरी पच्छिम के समुद्र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ओर बहेगी, और धूप के दिनों में और जाड़े के दिनों में भी बराबर बहती रहेंग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यहोवा सारी पृथ्वी का राजा होगा; और उस समय एक ही यहोवा और उसका नाम भी एक ही माना जाए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गेबा से ले कर यरूशलेम की दक्खिन ओर के रिम्मोन तक सब भूमि अराबा के समान हो जाएगी। परन्तु वह ऊंच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 कर बिन्यामीन के फाटक से ले कर पहिले फाटक के स्थान तक, और कोने वाले फाटक तक, और हननेल के गुम्मट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े कर राजा के दाखरस कुण्ड़ों तक अपने स्थान में बस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लोग उस में बसेंगे क्योंकि फिर सत्यानाश का शाप न होगा; और यरूशलेम बेखटके बसी रह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जितनी जातियों ने यरूशलेम से युद्ध किया है उन सभों को यहोवा ऐसी मार से मारेगा, कि खड़े खड़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ा मांस सड़ जाएगा, और उनकी आंखें अपने गोलकों में सड़ जाएंगीं, और उनकी जीभ उनके मुंह में सड़ जाए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उस समय यहोवा की ओर से उन में बड़ी घबराहट पैठेगी, और वे एक दूसरे के हाथ को पकड़ेंगे, और ए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ूसरे पर अपने अपने हाथ उठ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यहूदा भी यरूशलेम में लड़ेगा, और सोना, चान्दी, वस्त्र आदि चारों ओर की सब जातियों की धन सम्पत्त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 में बटोरी जाए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घोड़े, खच्चर, ऊंट और गदहे वरन जितने पशु उनकी छावनियों में होंगे वे भी ऐसी ही बीमारी से मा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ंग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ब जितने लोग यरूशलेम पर चढ़ने वाली सब जातियों में से बचे रहेंगे, वे प्रति वर्ष राजा को अर्था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नाओं के यहोवा को दण्डवत करने, और झोंपडिय़ों का पर्व मानने के लिये यरूशलेम को जाया कर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पृथ्वी के कुलों में से जो लोग यरूशलेम में राजा, अर्थात सेनाओं के यहोवा को दण्डवत करने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 जाएंगे, उनके यहां वर्षा न हो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यदि मिस्र का कुल वहां न आए, तो क्या उन पर वह मरी न पड़ेगी जिस से यहोवा उन जातियों को मारेग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ो झोंपडिय़ों का पर्व मानने के लिये न जाएंग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यह मिस्र का और उन सब जातियों का पाप ठहरेगा, जो झोंपडिय़ों का पर्व मानने के लिये न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उस समय घोड़ों की घंटियों पर भी यह लिखा रहेगा, यहोवा के लिये पवित्र। और यहोवा के भवन कि हंडिय़ा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 कटोरों के तुल्य पवित्र ठहरेंगी, जो वेदी के साम्हने रह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वरन यरूशलेम में और यहूदा देश में सब हंडिय़ां सेनाओं के यहोवा के लिये पवित्र ठहरेंगी, और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लबलि करने वाले आ आकर उन हंडियों में मांस सिझाया करेंगे। और सब सेनाओं के यहोवा के भवन में फिर को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्योपारी न पाया जाए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2026-10-21T06:29:59Z</dcterms:created>
  <dcterms:modified xsi:type="dcterms:W3CDTF">2026-10-21T06:29:59Z</dcterms:modified>
  <dc:title>जकरयाह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