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க்குப் பின்னே மூன்றாம் தூதன் வந்து, மிகுந்த சத்தமிட்டு: மிருகத்தையும் அதின் சொரூபத்தையும் வணங்கித் தன் நெற்றியிலாவது தன் கையிலாவது அதின் முத்திரையைத் தரித்துக்கொள்ளுகிறவனெவனோ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க்குப் பின்னே மூன்றாம் தூதன் வந்து, மிகுந்த சத்தமிட்டு: மிருகத்தையும் அதின் சொரூபத்தையும் வணங்கித் தன் நெற்றியிலாவது தன் கையிலாவது அதின் முத்திரையைத் தரித்துக்கொள்ளுகிறவனெவனோ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தேவனுடைய கோபாக்கினையாகிய பாத்திரத்திலே கலப்பில்லாமல் வார்க்கப்பட்ட அவருடைய உக்கிரமாகிய மதுவைக் குடித்து, பரிசுத்த தூதர்களுக்குமுன்பாகவும், ஆட்டுக்குட்டியானவருக்குமுன்பாகவும் அக்கினியினாலும் கந்தகத்தினாலும் வாதிக்கப்படுவ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தேவனுடைய கோபாக்கினையாகிய பாத்திரத்திலே கலப்பில்லாமல் வார்க்கப்பட்ட அவருடைய உக்கிரமாகிய மதுவைக் குடித்து, பரிசுத்த தூதர்களுக்குமுன்பாகவும், ஆட்டுக்குட்டியானவருக்குமுன்பாகவும் அக்கினியினாலும் கந்தகத்தினாலும் வாதிக்கப்படு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தேவனுடைய கோபாக்கினையாகிய பாத்திரத்திலே கலப்பில்லாமல் வார்க்கப்பட்ட அவருடைய உக்கிரமாகிய மதுவைக் குடித்து, பரிசுத்த தூதர்களுக்குமுன்பாகவும், ஆட்டுக்குட்டியானவருக்குமுன்பாகவும் அக்கினியினாலும் கந்தகத்தினாலும் வாதிக்கப்படுவ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டைய வாதையின் புகை சதாகாலங்களிலும் எழும்பும்; மிருகத்தையும் அதின் சொரூபத்தையும் வணங்குகிறவர்களுக்கும், அதினுடைய நாமத்தின் முத்திரையைத் தரித்துக்கொள்ளுகிற எவனுக்கும் இரவும் பகலும் இளைப்பாறுதலிரா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டைய வாதையின் புகை சதாகாலங்களிலும் எழும்பும்; மிருகத்தையும் அதின் சொரூபத்தையும் வணங்குகிறவர்களுக்கும், அதினுடைய நாமத்தின் முத்திரையைத் தரித்துக்கொள்ளுகிற எவனுக்கும் இரவும் பகலும் இளைப்பாறுதலிரா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ுடைய கற்பனைகளையும் இயேசுவின் மேலுள்ள விசுவாசத்தையும் காத்துக்கொள்ளுகிறவர்களாகிய பரிசுத்தவான்களுடைய பொறுமை இதிலே விளங்கும் என்று கூற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ுடைய கற்பனைகளையும் இயேசுவின் மேலுள்ள விசுவாசத்தையும் காத்துக்கொள்ளுகிறவர்களாகிய பரிசுத்தவான்களுடைய பொறுமை இதிலே விளங்கும் என்று கூற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, பரலோகத்திலிருந்து ஒரு சத்தம் உண்டாகக் கேட்டேன்; அது கர்த்தருக்குள் மரிக்கிறவர்கள் இதுமுதல் பாக்கியவான்கள் என்றெழுது; அவர்கள் தங்கள் பிரயாசங்களை விட்டொழிந்து இளைப்பாறுவார்கள்; அவர்களுடைய கிரியைகள் அவர்களோடே கூடப்போம்; ஆவியானவரும் ஆம் என்று திருவுளம்பற்றுகிறார் என்று சொல்ல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, பரலோகத்திலிருந்து ஒரு சத்தம் உண்டாகக் கேட்டேன்; அது கர்த்தருக்குள் மரிக்கிறவர்கள் இதுமுதல் பாக்கியவான்கள் என்றெழுது; அவர்கள் தங்கள் பிரயாசங்களை விட்டொழிந்து இளைப்பாறுவார்கள்; அவர்களுடைய கிரியைகள் அவர்களோடே கூடப்போம்; ஆவியானவரும் ஆம் என்று திருவுளம்பற்றுகிறார் என்று சொல்ல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, பரலோகத்திலிருந்து ஒரு சத்தம் உண்டாகக் கேட்டேன்; அது கர்த்தருக்குள் மரிக்கிறவர்கள் இதுமுதல் பாக்கியவான்கள் என்றெழுது; அவர்கள் தங்கள் பிரயாசங்களை விட்டொழிந்து இளைப்பாறுவார்கள்; அவர்களுடைய கிரியைகள் அவர்களோடே கூடப்போம்; ஆவியானவரும் ஆம் என்று திருவுளம்பற்றுகிறார் என்று சொல்ல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நான் பார்த்தபோது, இதோ, வெண்மையான மேகத்தையும், அந்த மேகத்தின்மேல் மனுஷகுமாரனுக்கொப்பானவராய்த் தமது சிரசின்மேல் பொற்கிரீடத்தையும் தமது கையிலே கருக்குள்ள அரிவாளையுமுடைய ஒருவர் உட்கார்ந்திருக்கிறதையும் கண்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நான் பார்த்தபோது, இதோ, வெண்மையான மேகத்தையும், அந்த மேகத்தின்மேல் மனுஷகுமாரனுக்கொப்பானவராய்த் தமது சிரசின்மேல் பொற்கிரீடத்தையும் தமது கையிலே கருக்குள்ள அரிவாளையுமுடைய ஒருவர் உட்கார்ந்திருக்கிறதையும் கண்ட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வேறொரு தூதன் தேவாலயத்திலிருந்து புறப்பட்டு, மேகத்தின்மேல் உட்கார்ந்திருக்கிறவரை நோக்கி: பூமியின் பயிர் முதிர்ந்தது, அறுக்கிறதற்குக் காலம் வந்தது, ஆகையால் உம்முடைய அரிவாளை நீட்டி அறுத்துவிடும் என்று மிகுந்த சத்தமிட்டுச்சொன்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வேறொரு தூதன் தேவாலயத்திலிருந்து புறப்பட்டு, மேகத்தின்மேல் உட்கார்ந்திருக்கிறவரை நோக்கி: பூமியின் பயிர் முதிர்ந்தது, அறுக்கிறதற்குக் காலம் வந்தது, ஆகையால் உம்முடைய அரிவாளை நீட்டி அறுத்துவிடும் என்று மிகுந்த சத்தமிட்டுச்சொன்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வேறொரு தூதன் தேவாலயத்திலிருந்து புறப்பட்டு, மேகத்தின்மேல் உட்கார்ந்திருக்கிறவரை நோக்கி: பூமியின் பயிர் முதிர்ந்தது, அறுக்கிறதற்குக் காலம் வந்தது, ஆகையால் உம்முடைய அரிவாளை நீட்டி அறுத்துவிடும் என்று மிகுந்த சத்தமிட்டுச்சொன்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மேகத்தின்மேல் உட்கார்ந்தவர் தமது அரிவாளைப் பூமியின்மேல் நீட்டினார், பூமியின் விளைவு அறுப்புண்ட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வேறொரு தூதனும் கருக்குள்ள அரிவாளைப் பிடித்துக்கொண்டு பரலோகத்திலுள்ள தேவாலயத்திலிருந்து புறப்பட்டுவ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ினியின்மேல் அதிகாரமுள்ள வேறொரு தூதனும் பலிபீடத்திலிருந்து புறப்பட்டுவந்து, கருக்குள்ள அரிவாளைப்பிடித்திருக்கிறவனை நோக்கி: பூமியின் திராட்சப்பழங்கள் பழுத்திருக்கிறது, கருக்குள்ள உமது அரிவாளை நீட்டி, அதின் குலைகளை அறுத்துவிடும் என்று மிகுந்த சத்தத்தோடே சொன்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ினியின்மேல் அதிகாரமுள்ள வேறொரு தூதனும் பலிபீடத்திலிருந்து புறப்பட்டுவந்து, கருக்குள்ள அரிவாளைப்பிடித்திருக்கிறவனை நோக்கி: பூமியின் திராட்சப்பழங்கள் பழுத்திருக்கிறது, கருக்குள்ள உமது அரிவாளை நீட்டி, அதின் குலைகளை அறுத்துவிடும் என்று மிகுந்த சத்தத்தோடே சொன்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ினியின்மேல் அதிகாரமுள்ள வேறொரு தூதனும் பலிபீடத்திலிருந்து புறப்பட்டுவந்து, கருக்குள்ள அரிவாளைப்பிடித்திருக்கிறவனை நோக்கி: பூமியின் திராட்சப்பழங்கள் பழுத்திருக்கிறது, கருக்குள்ள உமது அரிவாளை நீட்டி, அதின் குலைகளை அறுத்துவிடும் என்று மிகுந்த சத்தத்தோடே சொன்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ந்தத் தூதன் தன் அரிவாளைப் பூமியின் மேலே நீட்டி, பூமியின் திராட்சப்பழங்களை அறுத்து, தேவனுடைய ஆக்கினையென்னும் பெரிய ஆலையிலே போ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ந்தத் தூதன் தன் அரிவாளைப் பூமியின் மேலே நீட்டி, பூமியின் திராட்சப்பழங்களை அறுத்து, தேவனுடைய ஆக்கினையென்னும் பெரிய ஆலையிலே போ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கரத்திற்குப் புறம்பேயுள்ள அந்த ஆலையிலே அது மிதிக்கப்பட்டது; அந்த ஆலையிலிருந்து ஆயிரத்தறுநூறு ஸ்தாதி தூரத்திற்கு இரத்தம் புறப்பட்டுக் குதிரைகளின் கடிவாளங்கள்மட்டும் பெருகிவ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கரத்திற்குப் புறம்பேயுள்ள அந்த ஆலையிலே அது மிதிக்கப்பட்டது; அந்த ஆலையிலிருந்து ஆயிரத்தறுநூறு ஸ்தாதி தூரத்திற்கு இரத்தம் புறப்பட்டுக் குதிரைகளின் கடிவாளங்கள்மட்டும் பெருகிவ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நான் பார்த்தபோது, இதோ, சீயோன் மலையின்மேல் ஆட்டுக்குட்டியானவரையும், அவரோடேகூட அவருடைய பிதாவின் நாமம் தங்கள் நெற்றிகளில் எழுதப்பட்டிருந்த இலட்சத்து நாற்பத்து நாலாரயிரம்பேரையும் நிற்கக்கண்ட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நான் பார்த்தபோது, இதோ, சீயோன் மலையின்மேல் ஆட்டுக்குட்டியானவரையும், அவரோடேகூட அவருடைய பிதாவின் நாமம் தங்கள் நெற்றிகளில் எழுதப்பட்டிருந்த இலட்சத்து நாற்பத்து நாலாரயிரம்பேரையும் நிற்கக்கண்ட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ல்லாமலும், பெருவெள்ள இரைச்சல்போலவும், பலத்த இடிமுழக்கம்போலவும், ஒரு சத்தம் வானத்திலிருந்து உண்டாகக்கேட்டேன்; நான் கேட்ட சத்தம் சுரமண்டலக்காரர் தங்கள் சுரமண்டலங்களை வாசிக்கிற ஓசையைப்போல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ல்லாமலும், பெருவெள்ள இரைச்சல்போலவும், பலத்த இடிமுழக்கம்போலவும், ஒரு சத்தம் வானத்திலிருந்து உண்டாகக்கேட்டேன்; நான் கேட்ட சத்தம் சுரமண்டலக்காரர் தங்கள் சுரமண்டலங்களை வாசிக்கிற ஓசையைப்போல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சிங்காசனத்திற்கு முன்பாகவும், நான்கு ஜீவன்களுக்கு முன்பாகவும், மூப்பர்களுக்கு முன்பாகவும் புதுப்பாட்டைப் பாடினார்கள்; அந்தப் பாட்டு பூமியிலிருந்து மீட்டுக்கொள்ளப்பட்ட இலட்சத்து நாற்பத்துநாலாயிரம்பேரேயல்லாமல் ஒருவரும் கற்றுக்கொள்ளக்கூடாதி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சிங்காசனத்திற்கு முன்பாகவும், நான்கு ஜீவன்களுக்கு முன்பாகவும், மூப்பர்களுக்கு முன்பாகவும் புதுப்பாட்டைப் பாடினார்கள்; அந்தப் பாட்டு பூமியிலிருந்து மீட்டுக்கொள்ளப்பட்ட இலட்சத்து நாற்பத்துநாலாயிரம்பேரேயல்லாமல் ஒருவரும் கற்றுக்கொள்ளக்கூடாத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சிங்காசனத்திற்கு முன்பாகவும், நான்கு ஜீவன்களுக்கு முன்பாகவும், மூப்பர்களுக்கு முன்பாகவும் புதுப்பாட்டைப் பாடினார்கள்; அந்தப் பாட்டு பூமியிலிருந்து மீட்டுக்கொள்ளப்பட்ட இலட்சத்து நாற்பத்துநாலாயிரம்பேரேயல்லாமல் ஒருவரும் கற்றுக்கொள்ளக்கூடாத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ஸ்திரீகளால் தங்களைக் கறைப்படுத்தாதவர்கள் இவர்களே; கற்புள்ளவர்கள் இவர்களே; ஆட்டுக்குட்டியானவர் எங்கே போனாலும் அவரைப் பின்பற்றுகிறவர்கள் இவர்களே; இவர்கள் மனுஷரிலிருந்து தேவனுக்கும் ஆட்டுக்குட்டியானவருக்கும் முதற்பலனாக மீட்டுக்கொள்ளப்பட்டவ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ஸ்திரீகளால் தங்களைக் கறைப்படுத்தாதவர்கள் இவர்களே; கற்புள்ளவர்கள் இவர்களே; ஆட்டுக்குட்டியானவர் எங்கே போனாலும் அவரைப் பின்பற்றுகிறவர்கள் இவர்களே; இவர்கள் மனுஷரிலிருந்து தேவனுக்கும் ஆட்டுக்குட்டியானவருக்கும் முதற்பலனாக மீட்டுக்கொள்ளப்பட்டவ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ஸ்திரீகளால் தங்களைக் கறைப்படுத்தாதவர்கள் இவர்களே; கற்புள்ளவர்கள் இவர்களே; ஆட்டுக்குட்டியானவர் எங்கே போனாலும் அவரைப் பின்பற்றுகிறவர்கள் இவர்களே; இவர்கள் மனுஷரிலிருந்து தேவனுக்கும் ஆட்டுக்குட்டியானவருக்கும் முதற்பலனாக மீட்டுக்கொள்ளப்பட்டவ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்களுடைய வாயிலே கபடம் காணப்படவில்லை; இவர்கள் தேவனுடைய சிங்காசனத்திற்குமுன்பாக மாசில்லாதவர்களாயிருக்கி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, வேறொரு தூதன் வானத்தின் மத்தியிலே பறக்கக்கண்டேன்; அவன் பூமியில் வாசம்பண்ணுகிற சகல ஜாதிகளுக்கும், கோத்திரத்தாருக்கும், பாஷைக்காரருக்கும், ஜனக்கூட்டத்தாருக்கும் அறிவிக்கத்தக்கதாக நித்திய சுவிசேஷத்தை உடையவனாயிருந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, வேறொரு தூதன் வானத்தின் மத்தியிலே பறக்கக்கண்டேன்; அவன் பூமியில் வாசம்பண்ணுகிற சகல ஜாதிகளுக்கும், கோத்திரத்தாருக்கும், பாஷைக்காரருக்கும், ஜனக்கூட்டத்தாருக்கும் அறிவிக்கத்தக்கதாக நித்திய சுவிசேஷத்தை உடையவனாயிருந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ிகுந்த சத்தமிட்டு: தேவனுக்குப் பயந்து, அவரை மகிமைப்படுத்துங்கள்; அவர் நியாயத்தீர்ப்புக்கொடுக்கும் வேளை வந்தது; வானத்தையும் பூமியையும் சமுத்திரத்தையும் நீரூற்றுகளையும் உண்டாக்கினவரையே தொழுதுகொள்ளுங்களென்று கூறி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ிகுந்த சத்தமிட்டு: தேவனுக்குப் பயந்து, அவரை மகிமைப்படுத்துங்கள்; அவர் நியாயத்தீர்ப்புக்கொடுக்கும் வேளை வந்தது; வானத்தையும் பூமியையும் சமுத்திரத்தையும் நீரூற்றுகளையும் உண்டாக்கினவரையே தொழுதுகொள்ளுங்களென்று கூற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ேறொரு தூதன் பின்சென்று: பாபிலோன் மகா நகரம் விழுந்தது! விழுந்தது! தன் வேசித்தனமாகிய உக்கிரமான மதுவைச் சகல ஜாதிகளுக்கும் குடிக்கக்கொடுத்தாளே!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ேறொரு தூதன் பின்சென்று: பாபிலோன் மகா நகரம் விழுந்தது! விழுந்தது! தன் வேசித்தனமாகிய உக்கிரமான மதுவைச் சகல ஜாதிகளுக்கும் குடிக்கக்கொடுத்தாளே!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69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e third angel followed them, saying with a loud voice, If any man worship the beast and 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mage, and receive his mark in his forehead, or in his han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same shall drink of the wine of the wrath of God, which is poured out without mixture i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cup of his indignation; and he shall be tormented with fire and brimstone in the presence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ly angels, and in the presence of the Lamb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the smoke of their torment ascends up for ever and ever: and they have no rest day n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ight, who worship the beast and his image, and whosoever receives the mark of his na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Here is the patience of the saints: here are they that keep the commandments of God,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ith of Jes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I heard a voice from heaven saying unto me, Write, Blessed are the dead which die i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rd from henceforth: Yea, says the Spirit, that they may rest from their labours; and their work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o follow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I looked, and behold a white cloud, and upon the cloud one sat like unto the Son of ma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ving on his head a golden crown, and in his hand a sharp sick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another angel came out of the temple, crying with a loud voice to him that sat on the clou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rust in your sickle, and reap: for the time has come for you to reap; for the harvest of the ear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s rip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he that sat on the cloud thrust in his sickle on the earth; and the earth was reap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another angel came out of the temple which is in heaven, he also having a sharp sick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another angel came out from the altar, which had power over fire; and cried with a loud c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him that had the sharp sickle, saying, Thrust in your sharp sickle, and gather the cluster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vine of the earth; for her grapes are fully rip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e angel thrust in his sickle into the earth, and gathered the vine of the earth, and ca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t into the great winepress of the wrath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the winepress was trodden without the city, and blood came out of the winepress, even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horse bridles, by the space of a thousand and six hundred furlong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I looked, and, lo, a Lamb stood on the mount Sion, and with him an hundred forty and fou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ousand, having his Father's name written in their forehead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I heard a voice from heaven, as the voice of many waters, and as the voice of a gre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under: and I heard the voice of harpers harping with their harp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ey sung as it were a new song before the throne, and before the four beasts,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lders: and no man could learn that song but the hundred and forty and four thousand, which we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deemed from the ear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se are they which were not defiled with women; for they are virgins. These are they whi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llow the Lamb anywhere he goes. These were redeemed from among men, being the first-fruits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 and to the Lamb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in their mouth was found no guile: for they are without fault before the throne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I saw another angel fly in the midst of heaven, having the everlasting gospel to preach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m that dwell on the earth, and to every nation, and kindred, and tongue, and peopl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aying with a loud voice, Fear God, and give glory to him; for the hour of his judgment has com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worship him that made heaven, and earth, and the sea, and the fountains of wat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re followed another angel, saying, Babylon is fallen, is fallen, that great city, becau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e made all nations drink of the wine of the wrath of her fornica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2026-10-21T05:31:56Z</dcterms:created>
  <dcterms:modified xsi:type="dcterms:W3CDTF">2026-10-21T05:31:56Z</dcterms:modified>
  <dc:title>Revelation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