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presProps" Target="presProps.xml"/>
  <Relationship Id="rId106" Type="http://schemas.openxmlformats.org/officeDocument/2006/relationships/viewProps" Target="viewProps.xml"/>
  <Relationship Id="rId10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கர்த்தராகிய நான் அதைக் கொளுத்தினேன் என்பதை எல்லா மாம்சமும் காணும்; அது அவிக்கப்படுவதில்லை என்று சொல் என்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கையால் நான் அவர்களை எகிப்துதேசத்திலிருந்து புறப்படப்பண்ணி, அவர்களை வனாந்தரத்தில் அழைத்துவந்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ன் உங்களைக் கோலின்கீழ் செல்லும்படி செய்து, உங்களை உடன்படிக்கையின் கட்டுக்குட்படுத்தி,]]></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கர்த்தருடைய வார்த்தை எனக்கு உண்டாகி, அவர்:]]></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26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કિયે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પરંતુ ઇસ્રાએલીઓ રણમાં પણ મારી વિરુદ્ધ થયા. તેઓ મારા નિયમની વિરુદ્ધ ગયાં અને મારી સૂચના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સ્વીકાર કર્યો, જેનું પાલન કરવાથી માણસ જીવન પામે છે. તેમણે ખાસ વિશ્રામવારોનો બહુ ખરાબ રીતે ભંગ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આથી, તેમના પર મારો રોષ વરસાવીને રણમાં જ તેમનો સંહાર કરવાનો મેં નિર્ણ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દક્ષિણના જંગલમાં જઇને મારી ચેતવણી ઉચ્ચાર, તેમને કહે કે; ‘યહોવાની વાણી સાંભળ; આ યહોવા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લિકના વચન છે; હું તને આગ લગાડું છું, એ તારા એકેએક લીલાં તેમજ સૂકાં વૃક્ષને સ્વાહા કરી જશે. એને કો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લવી નહિ શકે. એ દક્ષિણથી ઉત્તર સુધી ફેલાઇ જશે અને એકેએક માણસનો ચહેરો એનાથી દાઝી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પણ મેં તેમ કર્યું નહિ, કારણ, જો મેં તેમ કર્યું હોત તો જે પ્રજાઓના દેખતાં હું તેને મિસરમાંથી બ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ઇ આવ્યો હતો તેમની નજરમાં મારું નામ હલકું પડ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અને બધા માણસોને ખાતરી થશે કે એ આગ પેટાવનાર હું યહોવા છું અને એને હોલવી શકાય એમ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આથી મેં રણમાં પ્રતિજ્ઞા લીધી કે, મેં તેમને જે ભૂમિ આપવાનું નક્કી કર્યું હતું જ્યાં દૂધ અને મધ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લછેલ છે અને જે સૌથી રળિયામણી છે- ત્યાં હું તેમને નહિ લઇ જાઉં.]]></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પછી મેં કહ્યું, “હે યહોવા મારા માલિક, તેઓએ મને કહ્યું, ‘તું તો અમને ફકત કોયડાઓ જ ક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કારણ, તેમણે મારા કાનૂનોનો તિરસ્કાર કર્યો છે, મારા નિયમોનો ભંગ કર્યો છે અને બહુ ખરાબ રીતે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શ્રામવારનો ભંગ કર્યો છે, અને તેમના મન મૂર્તિઓ પર મોહી પડ્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મ છતાં મને તેમના પર દયા આવી. મેં તેમનો સંહાર ન કર્યો, રણમાં જ તેમને બધાને પૂરા 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મેં તેમનાં સંતાનોને કહ્યું, “તમારા પૂર્વજોના નિયમોને અનુસરશો નહિ, તેમના હુકમોને અનુસરશો નહિ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મૂર્તિઓની પૂજા કરીને તમારી જાતને અશુદ્ધ કર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હું યહોવા તમારો દેવ છું. તમારે મારી આજ્ઞાઓ પાળવાની છે, મારા નિયમોને અનુસરવાનું છે અને તે પ્ર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લ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વિશ્રામવારને તમારે પવિત્ર ગણીને પાળવો, જેથી તે આપણી વચ્ચેના કરારની નિશાની બની રહે અને તમને ખબ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ડે કે હું યહોવા દે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પરંતુ તેઓનાં સંતાનોએ પણ મારી વિરુદ્ધ બંડ કર્યું. તેઓ મારા નિયમો પ્રમાણે ચાલ્યા નહિ અને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નૂનો અનુસરવાની કાળજી રાખી નહિ. મારા કાયદાઓનું પાલન કરવાથી માણસ જીવન પામે છે. વળી તેઓએ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શ્રામવારને અપવિત્ર કર્યા. તેથી મેં રણમાં તેમના પર મારો રોષ વરસાવવાનો નિર્ણ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પણ હું શાંત રહ્યો. જો મેં એમ ન કર્યું હોત તો જે પ્રજાઓના દેખતા હું તેમને મિસરમાંથી બહાર 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મની નજરમાં મારું નામ હલકું પડ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આથી મેં રણમાં બીજી પ્રતિજ્ઞા કરી કે, હું તેમને બીજી પ્રજાઓમાં વેરવિખેર કરી નાખીશ અને વિદે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મિઓમાં છોડી મૂ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કારણ, તેમણે મારા કાનૂનોનું ઉલ્લંધન કયુંર્ છે, મારા હુકમોનો ભંગ કર્યો છે, બહુ ખરાબ રીતે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શ્રામવારનો ભંગ કર્યો છે અને તેમના પૂર્વજોની મૂર્તિઓની પૂજા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એટલું જ નહિ, મેં તેમને ખરાબ નિયમો પાળવા દીધા, અને એવી આજ્ઞાઓ ઉઠાવવા દીધી જેનાથી જીવન પ્રાપ્ત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મેં તેમને પોતાનાં પહેલાં સંતાનોનો મૂર્તિઓને ભોગ ચઢાવી એ બલિથી જ અશુદ્ધ થવા દીધા. આમાં મા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સજા કરીને ખબર પાડવાનો હતો કે હું યહો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માટે, હે મનુષ્યના પુત્ર, તું ઇસ્રાએલીઓને કહે; ‘આ યહોવા મારા માલિકના વચન છે: તમારા પૂર્વજોએ એ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જી રીતે પણ મારું અપમાન કર્યું છે. તેઓ મારા પ્રત્યે વિશ્વાસઘાતી નીવળ્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મેં તેઓને જે દેશ આપવાનું વચન આપ્યું હતું તે દેશમાં હું તેઓને લાવ્યો. ત્યાં તેઓએ ઊંચા પર્વતો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ટાદાર વૃક્ષો જોયાં. અને તે દરેકની આગળ બલિદાનો, સુવાસિત ધૂપ અને પેયાર્પણો અર્પણ કરી તેઓએ મને ક્રોદિ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મેં તેઓને કહ્યું;’ તમે જ્યાં જાઓ છો તે ઉચ્ચસ્થાન શું છે? અને ત્યારથી તે ‘ઉચ્ચસ્થાન’ ડુંગર પ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નકો કહે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હવે તું ઇસ્રાએલીઓને કહે કે, ‘આ યહોવા મારા માલિકના વચન છે: તમે તમારા વડવાઓની જેમ વતીર્ ને ષ્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ઓ છો, તેમની ધૃણાસ્પદ મૂર્તિઓ પાછળ પડો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તેમની આગળ ભેટ ધરાવો છો અને તમારાં બાળકોને અગ્નિમાં હોમો છો, અને છતાં તમે ઇસ્રાએલીઓ મારા મનની વા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ણવા આવો છો? હું મારા જીવના સમ ખાઇને કહું છું, આ હું યહોવા તમારો માલિક બોલું છું, કે હું તમને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નની વાત જણાવનાર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બીજી પ્રજાઓની જેમ, વિદેશીઓની જેમ આપણે પણ લાકડાંના અને પથ્થરના દેવોની પૂજા કરીશું.’ તમારા મન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વી જે ઇચ્છાઓ તમે ઘરાવો છો તે હું સાચી પડવા દેનાર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યહોવા મારા માલિક કહે છે કે, “હું પ્રતિજ્ઞાપૂર્વક કહું છું કે મારા ક્રોધમાં અને મારા પરાક્રમ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થા સમર્થ ભુજ વડે તમારા પર શાસન ચલા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સાતમા વર્ષના પાંચમા મહિનાના દશમાં દિવસે ઇસ્રાએલના કેટલાક આગેવાનો પોતાના સવાલો યહોવાને પૂછવા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સમક્ષ આવીને બે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 સમયે મને આ પ્રમાણે યહોવાની વાણી સંભળા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હે મનુષ્યના પુત્ર, તું ઇસ્રાએલના આગેવાનોને આ પ્રમાણે કહે: ‘આ યહોવા મારા માલિકના વચન છે: તમે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નની વાત જાણવા આવ્યા છો? હું મારા જીવના સમ ખાઇને કહું છું કે, હું તમને મારા મનની વાત નહિ કહું.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 મારા માલિક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હે મનુષ્યના પુત્ર! શું તું તેઓનો ન્યાય કરશે? તો તેઓને દોષિત ઠરાવ અને તેઓના પિતૃઓનાં ધિક્કાર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ત્યો વિષે તેઓને જ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હું તને જણાવું છું તે તેઓને કહી સંભળાવ; ‘ઇસ્રાએલની મેં પસંદગી કરી ત્યારે મેં તેઓને વચન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મને દર્શન દીધાં હતાં, ત્યારે મેં પ્રતિજ્ઞાપૂર્વક તેમને જણાવ્યું હતું કે, “હું તમારો દેવ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હું તમને મિસરની બહાર લઇ જઇ તમારે માટે પસંદ કરેલા દેશમાં લઇ જઇશ, જે વિશ્વના દેશોમાં સૌથી રળિયા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અને જ્યાં દૂધ અને મધની રેલછે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પરંતુ તમે જેના ઉપર મોહી પડ્યા છો તે ત્રાસજનક મૂર્તિઓને તમારામાંના એકેએક જણે ફેંકી દેવી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સરની મૂર્તિઓથી તમારે તમારી જાતને અશુદ્ધ કરવાની નથી, કારણ, હું યહોવા જ તમારો દે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રંતુ તેઓ મારી સામે થયા, મારું કહ્યું સાંભળવાની તેમણે ના પાડી અને તેમનામાંના એકે જણે ન તો ધૃણાજન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તિઓ ફેંકી દીધી કે ન તો મિસરની મૂર્તિઓનો ત્યાગ કર્યો. એટલે મિસરમાં જ તેમના પર મારો પૂરો રો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તારવાનો મેં વિચાર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ણ મેં તેમ કર્યું નહિ, કારણ, જો મેં તેમ કર્યું હોત તો તે લોકો જેમની વચ્ચે વસતા હતા તેમની નજ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નામ હલકું પડત, કારણ કે તેમના દેખતાં જ મેં જાહેર કર્યું હતું કે, ‘હું એ લોકને મિસરમાંથી બહાર લ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ના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તમે જે પ્રજાઓમાં વિખેરાઇ ગયા છો ત્યાંથી હું તમને મારા ક્રોધથી અને મારા પરાક્રમથી મારા સમર્થ ભુ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ડે બહાર લાવી એકત્ર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આથી મેં તેમને મિસરમાંથી બહાર કાઢીને રણમાં લાવીને મૂ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હું તમને પ્રજાઓની રણભૂમિમાં દોરી જઇશ અને ત્યાં મોઢામોઢ તમારી સામે વાદ ચલા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જેમ મેં મિસરના રણમાં તમારા પૂર્વજોની સામે વાદ ચલાવ્યું હતું તેમ અત્યારે તમારી સામે ઉભો ર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લાવીશ.” આ યહોવા મારા માલિક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હું તને મારા દંડ નીચેથી પસાર કરીશ અને મારા કરારની શરતોને આધિન રા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મારી વિરુદ્ધ બંડ કરનાર અને પાપમાં જીવનાર સર્વને હું તમારામાંથી દૂર કરીશ જ્યાં તેઓ બંદીવાન છે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માંથી હું તેઓને બહાર લાવીશ, પણ તેઓ ઇસ્રાએલમાં પ્રવેશ કરશે નહિ. ત્યારે તમે જાણશો કે હું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હવે, હે ઇસ્રાએલના કુળ, યહોવા, મારા માલિક તારા માટે કહે છે: “જો તમે મને સાંભળવા માંગતા નથી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 તમારી મલિન મૂર્તિઓની પૂજા કરવા ચાહો છો, તો તમે તેમ કરવાનું ચાલુ રાખો. પણ તમે તમારી મ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તિઓની ભેટ આપીને, મારા પવિત્ર નામને હવે જરા પણ અભડાવ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યહોવા મારા માલિક કહે છે કે, “મારા પવિત્ર પર્વત યરૂશાલેમમાં સર્વ ઇસ્રાએલી લોકો મારી ભકિત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હું તમારો સ્વીકાર કરીશ અને તમારાં ઉપહાર અને તમારા ઉત્તમ અર્પણો મારી પાસે લાવવા હું તમને એક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તમે જે દેશોમાં વિખેરાઇ ગયા હતા ત્યાંથી હું તમને એકઠા કરીશ ત્યારે હું તમને સુવાસિત ધૂપની જે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વીકારીશ અને સર્વ પ્રજાઓના દેખતાં હું તમારી મધ્યે પવિત્ર મનાઇ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તમારા પિતૃઓને જે દેશ આપવાનું મેં પ્રતિજ્ઞાપૂર્વક વચન આપ્યું હતું તે દેશોમાં હું તમને લા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રે તમે જાણશો કે હું યહો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પછી, તમે યાદ કરશો કે, પહેલાં તમે દુષ્કૃત્યો કરીને કેવા અશુદ્ધ થયા હતા અને તમે આચરેલા પાપો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ણે તમને તમારા પોતાના પર ધૃણા પેદા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જ્યારે તમારા દુષ્ટ માગોર્ અને તમારા અધમ આચરણને કારણે મારે તમારી સાથે જે રીતે વર્તવું જોઇએ તેમ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તાં મેં મારા નામને ગૌરવ અપાવે તેની વર્તણૂક તમારી સાથે કરી છે એમ તમે જાણશો ત્યારે તમને ખાતરી થશે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યહોવા છું.” આ યહોવા મારા માલિકના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પછી મને યહોવાની વાણી આ પ્રમાણે સંભળા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હે મનુષ્યના પુત્ર, તું દક્ષિણ તરફ જો અને નેગેબના જંગલો તરફ જોઇને ભવિષ્ય ભા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મેં તેમને મારા નિયમો આપ્યા અને મારી આજ્ઞાઓ સમજાવી. જેનું પાલન કરવાથી માણસ જીવન પામે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ઓ મારી પોતાની જ પ્રજા છે એની એંધાણીરૂપે મેં તેમને ખાસ આરામના દિવસો આપ્યા, તેથી તેઓ જાણે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યહોવા એ જ એક છું કે જે તેમને પવિત્ર બના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20]]></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2026-10-21T07:05:29Z</dcterms:created>
  <dcterms:modified xsi:type="dcterms:W3CDTF">2026-10-21T07:05:29Z</dcterms:modified>
  <dc:title>એઝેકિયેલ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