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ும் அதின் நிறைவும், உலகமும் அதிலுள்ள குடிகளும் கர்த்தருடைய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அதைக் கடல்களுக்குமேலாக அஸ்திபாரப்படுத்தி, அதை நதிகளுக்கு மேலாக ஸ்தாப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ர் கர்த்தருடைய பர்வதத்திலே ஏறுவான்? யார் அவருடைய பரிசுத்த ஸ்தலத்தில் நிலைத்திருப்பா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ைகளில் சுத்தமுள்ளவனும் இருதயத்தில் மாசில்லாதவனுமாயிருந்து, தன் ஆத்துமாவை மாயைக்கு ஒப்புக்கொடாமலும், கபடாய் ஆணையிடாமலும் இருக்கிறவன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ைகளில் சுத்தமுள்ளவனும் இருதயத்தில் மாசில்லாதவனுமாயிருந்து, தன் ஆத்துமாவை மாயைக்கு ஒப்புக்கொடாமலும், கபடாய் ஆணையிடாமலும் இருக்கிறவன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கர்த்தரால் ஆசீர்வாதத்தையும், என் இரட்சிப்பின் தேவனால் நீதியையும் பெறு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ுவே அவரைத் தேடி விசாரித்து, அவருடைய சமுகத்தை நாடுகிற யாக்கோபு என்னும் சந்ததி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சல்களே உங்கள் தலைகளை உயர்த்துங்கள்; அநாதி கதவுகளே, உயருங்கள்; மகிமையின் ராஜா உட்பிரவேச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சல்களே உங்கள் தலைகளை உயர்த்துங்கள்; அநாதி கதவுகளே, உயருங்கள்; மகிமையின் ராஜா உட்பிரவேசி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ர் இந்த மகிமையின் ராஜா? அவர் வல்லமையும் பராக்கிரமமுமுள்ள கர்த்தர்; அவர் யுத்தத்தில் பராக்கிரமமுள்ள கர்த்தரா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ல்களே உங்கள் தலைகளை உயர்த்துங்கள்; அநாதி கதவுகளே உயருங்கள், மகிமையின் ராஜா உட்பிரவேச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ல்களே உங்கள் தலைகளை உயர்த்துங்கள்; அநாதி கதவுகளே உயருங்கள், மகிமையின் ராஜா உட்பிரவேச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ர் இந்த மகிமையின் ராஜா? அவர் சேனைகளின் கர்த்தரானவர்; அவரே மகிமையின் ராஜா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భూమియు దాని సంపూర్ణతయు లోకమును దాని నివాసులును యెహోవా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 సముద్రములమీద దానికి పునాది వేసెను ప్రవాహజలములమీద దాని స్థిర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పర్వతమునకు ఎక్కదగినవాడెవడు? ఆయన పరిశుద్ధ స్థలములో నిలువదగిన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్యర్థమైనదానియందు మనస్సు పెట్టకయు కపటముగా ప్రమాణము చేయకయు నిర్దోషమైన చేతులును శుద్ధమైన హృదయ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 యుండువా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డు యెహోవావలన ఆశీర్వాదము నొందును తన రక్షకుడైన దేవునివలన నీతిమత్వము 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నాశ్రయించువారు యాకోబు దేవా, నీ సన్నిధిని వెదకువారు అట్టివారే.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గుమ్మములారా, మీ తలలు పైకెత్తికొనుడి మహిమగల రాజు ప్రవేశించునట్లు పురాతనమైన తలుపులారా,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వనెత్త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హిమగల యీ రాజు ఎవడు? బలశౌర్యములుగల యెహోవా యుద్ధశూరుడైన యెహోవ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గుమ్మములారా, మీ తలలు పైకెత్తికొనుడి, పురాతనమైన తలుపులారా, మహిమగల రాజు ప్రవేశించునట్లు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వనెత్త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హిమగల యీ రాజు ఎవడు? సైన్యములకధిపతియగు యెహోవాయే.ఆయనే యీ మహిమగల రాజ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2026-10-20T07:33:40Z</dcterms:created>
  <dcterms:modified xsi:type="dcterms:W3CDTF">2026-10-20T07:33:40Z</dcterms:modified>
  <dc:title>కీర్తనలు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