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யுங்கள், அவர் நல்லவர், அவர் கிருபை என்ற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ாதி தேவனைத் துதியுங்கள், அவர் கிருபை என்றுமுள்ள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தி கர்த்த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ராய்ப் பெரிய அதிசயங்களைச் செய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 ஞானமாய் உண்டாக்க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ண்ணீர்களுக்கு மேலே பூமியைப் பரப்ப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ரிய சுடர்களை உண்டாக்கின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ில் ஆளச் சூரியனைப் பட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வில் ஆளச் சந்திரனையும் நட்சத்திரங்களையும் படைத்தவரைத் துதியுங்கள்; அவர் கிருபை என்றுமுள்ள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கிப்தியருடைய தலைச்சன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நடுவிலிருந்து இஸ்ரவேலைப் புறப்பட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லத்த கையினாலும் ஓங்கிய புயத்தினாலும் அதைச் செய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வந்த சமுத்திரத்தை இரண்டாகப் பி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ே இஸ்ரவேலைக் கடந்துபோகப்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ையும் அவன் சேனைகளையும் சிவந்த சமுத்திரத்தில் கவிழ்த்துப்போட்ட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ஜனங்களை வனாந்தரத்தில் நடத்த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ரிய ராஜாக்களைச் சங்கர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பலமான ராஜாக்கள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மோரியரின் ராஜாவாகிய சீகோன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சானின் ராஜாவாகிய ஓகை அழி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சத்தைச் சுதந்தரமாகத்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ைத் தம்முடைய தாசனாகிய இஸ்ரவேலுக்குச் சுதந்தரமாகவே தந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ம்முடைய தாழ்வில் நம்மை நினைத்த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சத்துருக்களின் கையிலிருந்து நம்மை விடுதலைபண்ணின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ாம்சதேகமுள்ள யாவுக்கும் ஆகாரங் கொடுக்கிறவரைத் துதியுங்கள்; அவர் கிருபை என்றுமுள்ள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ரலோகத்தின் தேவனைத் துதியுங்கள்; அவர் கிருபை என்று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దయాళుడు ఆయనకు కృతజ్ఞతా స్తుతులు చెల్లించుడి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దేవునికి కృతజ్ఞతాస్తుతులు చెల్లించుడి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ుల ప్రభువునకు కృతజ్ఞతాస్తుతులు చెల్లించుడి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ఒక్కడే మహాశ్చర్యకార్యములు చేయువాడ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 జ్ఞానముచేత ఆయన ఆకాశమును కలుగజ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భూమిని నీళ్లమీద పరచినవాడ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గొప్ప జ్యోతులను నిర్మించినవాడ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గటి నేలుటకు ఆయన సూర్యుని చ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రాత్రి నేలుటకు ఆయన చంద్రుని నక్షత్రములను చ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ఐగుప్తుదేశపు తొలిచూలులను ఆయన హతము చ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 మధ్యనుండి ఇశ్రాయేలీయులను ఆయన రప్పిం చ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చేయి చాచి తన బాహుబలముచేత వారిని రప్పించ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ఱ్ఱసముద్రమును ఆయన పాయలుగా చీల్చెను.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 ఇశ్రాయేలీయులను దాని నడుమ దాటిపో జ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ఫరోను అతని సైన్యమును ఎఱ్ఱసముద్రములో ఆయన ముంచివ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రణ్యమార్గమున ఆయన తన ప్రజలను తోడుకొని వచ్చ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గొప్ప రాజులను ఆయన హతముచ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్రసిద్ధినొందిన రాజులను ఆయన హతముచ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మోరీయుల రాజైన సీహోనును ఆయన హతము చ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బాషాను రాజైన ఓగును ఆయన హతము చేస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 వారి దేశమును మనకు స్వాస్థ్యముగా అప్ప గించ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న సేవకుడైన ఇశ్రాయేలునకు దానిని స్వాస్థ్యముగా అప్పగించ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నము దీనదశలోనున్నప్పుడు ఆయన మనలను జ్ఞాప కము చేసికొన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న శత్రువుల చేతిలోనుండి మనలను విడిపించెన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మస్త జీవులకును ఆయన ఆహారమిచ్చుచున్నాడు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కాశమందుండు దేవునికి కృతజ్ఞతాస్తుతులు చెల్లిం చుడి ఆయన కృప నిరంతరమ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2026-10-20T07:32:41Z</dcterms:created>
  <dcterms:modified xsi:type="dcterms:W3CDTF">2026-10-20T07:32:41Z</dcterms:modified>
  <dc:title>కీర్తనలు : 136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