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பையார் யாவரும் மகா சத்தத்தோடே பிரதியுத்தரமாக: ஆம், நீர் சொன்ன வார்த்தைகளின்படியே செய்யவேண்டியது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பையார் யாவரும் மகா சத்தத்தோடே பிரதியுத்தரமாக: ஆம், நீர் சொன்ன வார்த்தைகளின்படியே செய்யவேண்டியது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ியஜாதியான ஸ்திரீகளைக்கொண்டவர்கள் எல்லாருடைய காரியத்தையும் முதலாம் மாதம் முதல்தேதியிலே விசாரித்து முட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ியஜாதியான ஸ்திரீகளைக்கொண்டவர்கள் எல்லாருடைய காரியத்தையும் முதலாம் மாதம் முதல்தேதியிலே விசாரித்து முட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்மேரின் புத்திரரில் அனானியும், செருபதியாவ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ரீமின் புத்திரரில் மாசெயா, எலியா, செமாயா, யெகியேல், உசியா என்பவர்களும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ஸ்கூரின் புத்திரரில் எலியோனாய், மாசெயா இஸ்மவேல், நெதனெயேல், யோசபாத், எலாசா என்பவர்களும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ில் யோசபாத், சிமேயி, கெலிதா என்னும் பேருமுள்ள கெலாயா, பெத்தகீயா, யூதா, எலியேசர் என்பவர்களும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டகரில் எலியாசிபும், வாசல்காவலாளரில் சல்லூம், தேலேம், ஊரி என்பவர்களும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லாமின் புத்திரரில் மத்தனியா, சகரியா, யெகியேல், அப்தி, யெரிமோத், எலியா என்பவர்களும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த்துவின் புத்திரரில் எலியோனாய், எலியாசிப், மத்தனியா, யெரிமோத், சாபாத் அசிசா என்பவர்களும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பாயின் புத்திரரில் யோகனான், அனனியா, சாபாயி, அத்லாயி என்பவர்களும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னியின் புத்திரரில் மெசுல்லாம், மல்லுக், அதாயா, யாசுப், செயால் ராமோத் என்பவர்களும்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காத்மோவாபின் புத்திரரில் அத்னா, கெலால், பெனாயா, மாசெயா, மத்தனியா பெசலெயேல், பின்னூயி, மனானே என்பவர்களும்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ரீமின் புத்திரரில் எலியேசர், இஷியா மல்கியா, செமாயா, ஷிமியோன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ன்யமீன், மல்லூக், செமரியா என்பவர்களும்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சூமின் புத்திரரில் மத்யி, மத்தத்தா, சாபாத், எலிபெலேத், எரெமாயி, மனாசே, சிமெயி என்பவர்களும்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னியின் புத்திரரில் மாதாயி, அம்ராம், ஊவேல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ெனாயா, பெதியா, கெல்லூ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னியா மெராமோத், எலெயாசீப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த்தனியா, மதனாய், யாசாய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ானி, பின்னூயி, சிமெய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ெலேமியா, நாத்தான், அதாயா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க்நாத்பாயி, சாசாயி, சாராய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ரெயேல், செலேமியா, செமரியா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ல்லூம், அமரியா, யோசேப் என்பவர்களும்;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ேபோவின் புத்திரரில் ஏயெல், மத்தித்தியா, சாபாத், செபினா, யதாய், யோவேல், பெனாயா என்பவர்களும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வர்கள் எல்லாரும் மறுஜாதியான ஸ்திரீகளைக் கொண்டவர்கள், இவர்களில் சிலர் கொண்டிருந்த ஸ்திரீகளிடத்தில் பிள்ளைகளைப் பெற்றி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வர்கள் எல்லாரும் மறுஜாதியான ஸ்திரீகளைக் கொண்டவர்கள், இவர்களில் சிலர் கொண்டிருந்த ஸ்திரீகளிடத்தில் பிள்ளைகளைப் பெற்ற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মন্দিরের সামনে কাঁদতে কাঁদতে ইষ্রা প্রার্থনা করছিলেন ও দোষ স্বীকার করছিলেন| সেই সময়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 নারী, পুরুষ ও শিশু তাঁর চারপাশে জড়ো হয়েছিল| তারাও কাঁদ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এলামের একজন উত্তরপুরুষ য়িহীযেলের পুত্র শখনিয়, ইষ্রাকে বলল, “আমরা ঈশ্বরের আদেশ অমান্য কর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মাদের আশেপাশে বসবাসকারী অন্যান্য জাতির বংশের লোকদের সঙ্গে বৈবাহিক সম্বন্ধ স্থাপন করেছি, তবু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মনে হয় এখনো ইস্রায়েলের সব আশা হারিযে যা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খন আমরা ঈশ্বরের সামনে একটি চুক্তি করি য়ে এইসব বিজাতীয় স্ত্রীলোক ও তাদের সন্তানদের আমরা ফের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 দেব| ইষ্রার উপদেশ মেনে চলবার জন্য ও য়েসব ব্যক্তি আমাদের ঈশ্বরের প্রতি আস্থাবান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বার জন্য আমরা এই কাজ করব এবং আমরা ঈশ্বরের বিধান মেনে চ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ষ্রা, আপনি উঠে দাঁড়ান এবং শক্ত হোন| ঈশ্বরের বিধির প্রতি আমাদের আস্থাবান করে তোলার য়ে ব্রত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েন তা সফল করে তুলতে আমরা আপনাকে সহায়ত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ষ্রা উঠে দাঁড়ালেন এবং প্রতিজ্ঞা অনুযায়ীপ্রধান যাজকগণ, লেবীয় ও ইস্রায়েলের বাসিন্দাদের শ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হণ কর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ইষ্রা ইলিয়াশীবের পুত্র য়িহোহাননের ঘরে প্রবেশ করলেন| য়েটুকু সময় ইষ্রা ওখানে ছিলেন, উ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খাবার খেলেন না বা কিছু পান করলেন না, কারণ প্রত্যাগত বন্দীদের ঈশ্বরের বিধির প্রতি অনাস্থা বশতঃ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খনও দুঃখিত ও শোকসন্তপ্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তঃপর তিনি ইহুদী ও জেরুশালেমের সর্বত্র একটি বার্তা পাঠালেন| সেই বার্তায তিনি বন্দীত্ব থেকে ম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ভ করা সমস্ত ইহুদীদের জেরুশালেমে এসে সমবেত হত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ে সব ব্যক্তি তিনদিনের মধ্যে এসে উপস্থিত হবে না তাদের সম্পত্তি বাজেয়াপ্ত করা হবে এবং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সে য়ে দলের সঙ্গে বাস করে তার থেকেও বহিষ্কার করা হবে| প্রধান আধিকারিক ও নেতৃবৃন্দ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ান্ত গ্রহ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 দিনের মধ্যে ইহুদী ও বিন্যামীনের পরিবারের সমস্ত ব্যক্তি জেরুশালেমে জড়ো হল| এবং নবম ম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ড়ি দিনের মাথায় তারা মন্দির প্রাঙ্গণে সমবেত হল| তারা সকলে এই সমাবেশের কারণে ও প্রবল বর্ষণ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প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ইষ্রা উঠে দাঁড়ালেন এবং সেই সমাবেশকে সম্ভাষণ করলেন, “তোমরা সকলে ঈশ্বরের বিধি অমান্য কর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অনাস্থা দেখিয়েছিলে এবং তোমরা বিজাতীয নারীদের বিয়ে করে ইস্রায়েলকে আরো দোষী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 তোমরা ঈশ্বরের সামনে তোমাদের পাপ স্বীকার করো| প্রভু তোমাদের পূর্বপুরুষদের ঈশ্বর, তাঁর বি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অবশ্য পালনীয| এই ভূখণ্ডে তোমাদের আশেপাশের বিজাতীয় ব্যক্তি বর্গের সঙ্গে তোমরা সমস্ত 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 ত্যাগ কর এবং তোমাদের বিদেশী স্ত্রীদের থেকে তোমরা নিজেদের আলাদা করে ন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ওখানে সমবেত সমস্ত ব্যক্তি সমস্বরে চিত্কার করে ইষ্রাকে বলল: “আপনি ঠিকই বলেছেন| আপনি যা বল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আমাদের অবশ্যই পালন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খানে অনেক ব্যক্তি আছে আর এই বৃষ্টির মধ্যে আমাদের পক্ষে বাইরে থাকা সম্ভব নয়| এই সমস্য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ধানও দু-একদিনের মধ্যে সম্ভব নয় কারণ আমরা গুরুতর পাপাচরণ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দের নেতারাই আমাদের পুরো দলের জন্য এবিষয়ে সিদ্ধান্ত নিক| তারপর তাদের বিদেশী স্ত্রীলোকদ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ের তারা বিয়ে করেছিল, তাদের ফেরত্‌ পাঠাবে, তারা তাদের জন্য নির্দ্দিষ্ট সময়ে জেরুশালেম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টি শহর থেকে প্রধান নেতারা এবং বিচারকগণ ঐ লোকদের সঙ্গে আসবেন| তাঁরা এরকম করে যাবেন যতক্ষণ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এসে যাবে| তাহলে ঈশ্বর আমাদের প্রতি রুদ্ধ হওয়া থেকে বিরত হ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সাহেলের পুত্র য়োনাথন, তিক্বের পুত্র যহসিয়, মশুল্লম ও লেবীয় শব্বথয এই সিদ্ধান্তের বিরোধ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তঃপর জেরুশালেমে প্রত্যাবর্তনকারী ইহুদীরা পরিকল্পনাটিকে গ্রহণ করতে সম্মত হল| যাজক ইষ্রা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দের বেছে নিলেন, প্রতিটি পরিবারবর্গ থেকে একটি করে মানুষের নাম বাছা হল এবং তাঁরা দশম মাসের প্রথ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একত্র হয়ে প্রতিটি ঘটনা তদন্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শম মাসের প্রথম দিনে ওই বাছাই করা ব্যক্তিগণ য়ে সব লোকরা অন্তর্বিবাহ করেছে তাদের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ালোচনা করবার জন্য একসঙ্গে বস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নিম্নলিখিত ব্যক্তিরা য়ে সব যাজক বিদেশী স্ত্রীলোকদের বিবাহ করেছিল, তাদের উত্তরপুরুষ:যিহোষাদ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য়েশূয় ও তার ভাইরা মাসেয়, ইলীয়েষর, যারিব ও গদলি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ঁরা সকলে তাঁদের স্ত্রীদের পরিত্যাগ করতে সম্মত হলেন| তারপর তাঁরা পাপস্খালনের বলিদানের জন্য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মেষও উত্সর্গ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নানি ও সবদিয় ছিল ইম্মের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ারীমের উত্তরপুরুষদের মধ্যে মাসেয়, এলিয়, শময়িয়, যিহীয়েল ও উষিয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শহূরের উত্তরপুরুষদের মধ্যে: ইলিযৈনয়, মাসেয়, ইশ্মায়েল, নথনেল, য়োষাবদ ও ইলিয়াস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লেবীয়দের মধ্যে: য়োষাবদ, শিমিয়ি ও কলায় বা কলীট, পথাহিয়, যিহূদা ও ইলিয়েষ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গায়কদের মধ্যে ইলীয়াশীব; দ্বারপালদের মধ্যে শস্কলূ্লুম, টেলম ও ঊর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স্রায়েলীয়দের মধ্যে: পরিয়োসের উত্তরপুরুষদের মধ্যে রমিয়, যিষিয়, মল্কিয়, মিয়ামীন, ইলিয়াস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ল্কিয় ও বনায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লমের পুত্রদের মধ্যে মত্তনিয়, সখরিয়, যিহীয়েল, অব্দি, যিরেমোত্‌ ও এলি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ত্তূর পুত্রদের মধ্যে ইলিযৈনয়, ইলিয়াশীব, মত্তনিয়, যিরেমোত্‌, সাবদ ও অসীস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্বেয়ের পুত্রদের মধ্যে যিহোহানন, হনানিয়, সব্বয় ও অত্‌লয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ানির পুত্রদের মধ্যে মশুল্লম, মলূ্লূক, অদায়া, যাশূব, শাল ও য়িরমো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হত্‌- মোয়াবের পুত্রদের মধ্যে অদ্ন, কলাল, বনায়, মাসেয়, মত্তনিয়, বত্সলেল, বিন্নূয়ী ও মনঃশ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হারীমের পুত্রদের মধ্যে ইলিয়েষর, যিশিয়, মল্কিয়, শময়িয়, শিমিয়ো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িন্যামীন, মলূ্লূক, শমরিয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হশূমের পুত্রদের মধ্যে মত্তনয়, মত্তত্ত, সাবদ, ইলীফেলট, যিরেময়, মনঃশি ও শিমিয়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বানির পুত্রদের মধ্যে মাদয়, অম্রাম, ঊয়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বনায়, বেদিয়া, কলূহ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বনিয়, মরেমোত্‌, ইলিয়াশী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মত্তনিয়, মত্তনয় এবং যাস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বিন্নূয়ীর পুত্রদের মধ্যে শিমিয়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শেলিমিয়, নাথন, অদায়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মকদ্বয়, শাশয়, শার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অসরেল, শেলিমিয, শমর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শলূ্লুম, অমরিয় এবং য়োষেফ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নবোর উত্তরপুরুষদের মধ্যে য়িযীযেল, মত্তিথিয়, সাবদ, সবীনঃ, যাদয় য়োযেল ও বন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এরা সকলেই বিদেশী স্ত্রীলোকদের বিবাহ করেছিল এবং এদের মধ্যে অনেকের স্ত্রীই সন্তানদের জন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2026-10-21T06:22:22Z</dcterms:created>
  <dcterms:modified xsi:type="dcterms:W3CDTF">2026-10-21T06:22:22Z</dcterms:modified>
  <dc:title>ইষ্রা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