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சுதந்தரம் பலவருணமான பட்சியைப்போல எனக்காயிற்று; ஆகையால், பட்சிகள் அதைச் சுற்றிலும் வருவதாக; வெளியில் சகல ஜீவன்களே அதைப் பட்சிக்கும்படி கூடிவார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சுதந்தரம் பலவருணமான பட்சியைப்போல எனக்காயிற்று; ஆகையால், பட்சிகள் அதைச் சுற்றிலும் வருவதாக; வெளியில் சகல ஜீவன்களே அதைப் பட்சிக்கும்படி கூடிவார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 மேய்ப்பர்கள் என் திராட்சத்தோட்டத்தை அழித்து, என் பங்கைக் காலால் மிதித்து என் பிரியமான பங்கைப் பாழான வனாந்தரமாக்க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 மேய்ப்பர்கள் என் திராட்சத்தோட்டத்தை அழித்து, என் பங்கைக் காலால் மிதித்து என் பிரியமான பங்கைப் பாழான வனாந்தரமாக்கி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ைப் பாழாக்கிவிட்டார்கள்; பாழாய்க் கிடக்கிற அது என்னை நோக்கிப் புலம்புகிறது; தேசமெல்லாம் பாழாயிற்று; ஒருவனும் அதை மனதிலே வைக்கிறத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 உம்மோடே நான் வழக்காடப்போனால், தேவரீர் நீதியுள்ளவராமே; ஆகிலும் உம்முடைய நியாயங்களைக் குறித்து உம்மோடே நான் பேசும்படி வேண்டுகிறேன்; ஆகாதவர்களின் வழி வாய்க்கிறதென்ன? துரோகஞ்செய்துவருகிற அனைவரும் சுகித்திருக்கிறதென்ன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 உம்மோடே நான் வழக்காடப்போனால், தேவரீர் நீதியுள்ளவராமே; ஆகிலும் உம்முடைய நியாயங்களைக் குறித்து உம்மோடே நான் பேசும்படி வேண்டுகிறேன்; ஆகாதவர்களின் வழி வாய்க்கிறதென்ன? துரோகஞ்செய்துவருகிற அனைவரும் சுகித்திருக்கிறதென்ன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ொள்ளைக்காரர் வனாந்தரத்திலுள்ள எல்லா உயர்நிலங்களின்மேலும் வருகிறார்கள்; கர்த்தருடைய பட்டயம் தேசத்தின் ஒருமுனைதொடங்கித் தேசத்தின் மறுமுனைமட்டும் பட்சித்துக்கொண்டிருக்கும்; மாம்சமாகிய ஒன்றுக்கும் சமாதானம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ொள்ளைக்காரர் வனாந்தரத்திலுள்ள எல்லா உயர்நிலங்களின்மேலும் வருகிறார்கள்; கர்த்தருடைய பட்டயம் தேசத்தின் ஒருமுனைதொடங்கித் தேசத்தின் மறுமுனைமட்டும் பட்சித்துக்கொண்டிருக்கும்; மாம்சமாகிய ஒன்றுக்கும் சமாதானம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அவர்களை நாட்டினீர், வேர்பற்றித் தேறிப்போனார்கள், கனியும் கொடுக்கிறார்கள்; நீர் அவர்கள் வாய்க்குச் சமீபமும், அவர்கள் உள்ளிந்திரியங்களுக்கோ தூரமுமாயிருக்கிற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அவர்களை நாட்டினீர், வேர்பற்றித் தேறிப்போனார்கள், கனியும் கொடுக்கிறார்கள்; நீர் அவர்கள் வாய்க்குச் சமீபமும், அவர்கள் உள்ளிந்திரியங்களுக்கோ தூரமுமாயிருக்கிற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ோதுமையை விதைத்தார்கள், முள்ளுகளை அறுப்பார்கள்; பிரயாசப்படுவார்கள், பிரயோஜனமடையார்கள்; கர்த்தருடைய உக்கிரகோபத்தினால் உங்களுக்கு வரும்பலனைக்குறித்து வெட்கப்பட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ோதுமையை விதைத்தார்கள், முள்ளுகளை அறுப்பார்கள்; பிரயாசப்படுவார்கள், பிரயோஜனமடையார்கள்; கர்த்தருடைய உக்கிரகோபத்தினால் உங்களுக்கு வரும்பலனைக்குறித்து வெட்கப்பட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நீர் என்னை அறிந்திருக்கிறீர், என்னைக் காண்கிறீர்; என் இருதயம் உமக்கு முன்பாக எப்படிப்பட்டதென்று சோதித்து அறிகிறீர்; அடிக்கப்படும் ஆடுகளைப்போல அவர்களைப் பிடுங்கிப்போட்டு கொலைநாளுக்கு அவர்களை நியமிய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நீர் என்னை அறிந்திருக்கிறீர், என்னைக் காண்கிறீர்; என் இருதயம் உமக்கு முன்பாக எப்படிப்பட்டதென்று சோதித்து அறிகிறீர்; அடிக்கப்படும் ஆடுகளைப்போல அவர்களைப் பிடுங்கிப்போட்டு கொலைநாளுக்கு அவர்களை நியமிய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 நான் என் ஜனமாகிய இஸ்ரவேலுக்குக் காணியாட்சியாகக்கொடுத்த என் சுதந்தரத்தைத் தொடுகிற துஷ்டரான அயலார் அனைவரையும் தங்கள் தேசத்தில் இராதபடிக்குப் பிடுங்கிப்போடுவேன் என்று, கர்த்தர் அவர்களைக்குறித்துச் சொல்லுகிறார்; யூதா வம்சத்தாரையும் அவர்கள் நடுவில் இராதபடிக்குப் பிடுங்கிப்போட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 நான் என் ஜனமாகிய இஸ்ரவேலுக்குக் காணியாட்சியாகக்கொடுத்த என் சுதந்தரத்தைத் தொடுகிற துஷ்டரான அயலார் அனைவரையும் தங்கள் தேசத்தில் இராதபடிக்குப் பிடுங்கிப்போடுவேன் என்று, கர்த்தர் அவர்களைக்குறித்துச் சொல்லுகிறார்; யூதா வம்சத்தாரையும் அவர்கள் நடுவில் இராதபடிக்குப் பிடுங்கிப்போட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 நான் என் ஜனமாகிய இஸ்ரவேலுக்குக் காணியாட்சியாகக்கொடுத்த என் சுதந்தரத்தைத் தொடுகிற துஷ்டரான அயலார் அனைவரையும் தங்கள் தேசத்தில் இராதபடிக்குப் பிடுங்கிப்போடுவேன் என்று, கர்த்தர் அவர்களைக்குறித்துச் சொல்லுகிறார்; யூதா வம்சத்தாரையும் அவர்கள் நடுவில் இராதபடிக்குப் பிடுங்கிப்போட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ந்தமட்டும் தேசம் புலம்பி, எல்லா வெளியின் புல்லும் வாடி, அதின் குடிகளுடைய பொல்லாப்பினிமித்தம் மிருகங்களும் பறவைகளும் அழியவேண்டும்! எங்கள் முடிவை அவன் காண்பதில்லையென்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ந்தமட்டும் தேசம் புலம்பி, எல்லா வெளியின் புல்லும் வாடி, அதின் குடிகளுடைய பொல்லாப்பினிமித்தம் மிருகங்களும் பறவைகளும் அழியவேண்டும்! எங்கள் முடிவை அவன் காண்பதில்லையென்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ந்தமட்டும் தேசம் புலம்பி, எல்லா வெளியின் புல்லும் வாடி, அதின் குடிகளுடைய பொல்லாப்பினிமித்தம் மிருகங்களும் பறவைகளும் அழியவேண்டும்! எங்கள் முடிவை அவன் காண்பதில்லையென்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ை நான் பிடுங்கிப்போட்டபிற்பாடு, நான் திரும்பவும் அவர்கள்மேல் இரங்கி, அவர்களைத் தங்கள் தங்கள் சுதந்தரத்துக்கும் தங்கள் தங்கள் பூமிக்கும் திரும்பப்பண்ண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ை நான் பிடுங்கிப்போட்டபிற்பாடு, நான் திரும்பவும் அவர்கள்மேல் இரங்கி, அவர்களைத் தங்கள் தங்கள் சுதந்தரத்துக்கும் தங்கள் தங்கள் பூமிக்கும் திரும்பப்பண்ண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காலாட்களோடே ஓடும்போதே உன்னை இளைக்கப்பண்ணினார்களானால், குதிரைகளோடே எப்படிச் சேர்ந்து ஓடுவாய்? சமாதானமுள்ள தேசத்திலேயே நீ அடைக்கலம் தேடினால், யோர்தான் பிரவாகித்து வரும்போது நீ என்னசெய்வாய்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காலாட்களோடே ஓடும்போதே உன்னை இளைக்கப்பண்ணினார்களானால், குதிரைகளோடே எப்படிச் சேர்ந்து ஓடுவாய்? சமாதானமுள்ள தேசத்திலேயே நீ அடைக்கலம் தேடினால், யோர்தான் பிரவாகித்து வரும்போது நீ என்னசெய்வாய்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ுறம் அவர்கள் என் ஜனத்துக்குப் பாகாலின்மேல் ஆணையிடக் கற்றுக்கொடுத்ததுபோல, கர்த்தருடைய ஜீவனைக்கொண்டு என்று சொல்லி, என் நாமத்தின்மேல் ஆணையிடும்படி என் ஜனத்தின் வழிகளை நன்றாய்க் கற்றுக்கொண்டால், அவர்கள் என் ஜனத்தின் நடுவிலே ஊன்றக்கட்டப்படு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ுறம் அவர்கள் என் ஜனத்துக்குப் பாகாலின்மேல் ஆணையிடக் கற்றுக்கொடுத்ததுபோல, கர்த்தருடைய ஜீவனைக்கொண்டு என்று சொல்லி, என் நாமத்தின்மேல் ஆணையிடும்படி என் ஜனத்தின் வழிகளை நன்றாய்க் கற்றுக்கொண்டால், அவர்கள் என் ஜனத்தின் நடுவிலே ஊன்றக்கட்டப்படு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ுறம் அவர்கள் என் ஜனத்துக்குப் பாகாலின்மேல் ஆணையிடக் கற்றுக்கொடுத்ததுபோல, கர்த்தருடைய ஜீவனைக்கொண்டு என்று சொல்லி, என் நாமத்தின்மேல் ஆணையிடும்படி என் ஜனத்தின் வழிகளை நன்றாய்க் கற்றுக்கொண்டால், அவர்கள் என் ஜனத்தின் நடுவிலே ஊன்றக்கட்டப்படு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சகோதரரும், உன் தகப்பன்வம்சத்தாரும் உனக்கு துரோகம்பண்ணி, அவர்களும் உன்னைப் பின்தொடர்ந்து மிகவும் ஆரவாரம்பண்ணினார்கள்; அவர்கள் உன்னோடே இனிய வார்த்தைகளைப் பேசினாலும் அவர்களை நம்பவேண்டா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சகோதரரும், உன் தகப்பன்வம்சத்தாரும் உனக்கு துரோகம்பண்ணி, அவர்களும் உன்னைப் பின்தொடர்ந்து மிகவும் ஆரவாரம்பண்ணினார்கள்; அவர்கள் உன்னோடே இனிய வார்த்தைகளைப் பேசினாலும் அவர்களை நம்பவேண்டா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சகோதரரும், உன் தகப்பன்வம்சத்தாரும் உனக்கு துரோகம்பண்ணி, அவர்களும் உன்னைப் பின்தொடர்ந்து மிகவும் ஆரவாரம்பண்ணினார்கள்; அவர்கள் உன்னோடே இனிய வார்த்தைகளைப் பேசினாலும் அவர்களை நம்பவேண்டா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வீட்டை விட்டுவிட்டேன், என் சுதந்தரத்தை நெகிழவிட்டேன்; என் ஆத்துமா நேசித்தவளை அவனுடைய சத்துருவின் கையிலே ஒப்புக்கொடுத்த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வீட்டை விட்டுவிட்டேன், என் சுதந்தரத்தை நெகிழவிட்டேன்; என் ஆத்துமா நேசித்தவளை அவனுடைய சத்துருவின் கையிலே ஒப்புக்கொடுத்த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ேளார்களேயாகில், நான் அப்படிப்பட்ட ஜாதியை வேரோடே பிடுங்கிப்போட்டு அழித்துவிடுவேன் என்று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ேளார்களேயாகில், நான் அப்படிப்பட்ட ஜாதியை வேரோடே பிடுங்கிப்போட்டு அழித்துவிடுவேன் என்று கர்த்த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சுதந்தரம் காட்டிலுள்ள சிங்கத்தைப்போல எனக்காயிற்று: அது எனக்கு விரோதமாய் கெர்ச்சிக்கிறது; ஆதலால் அதை வெறுக்கிற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சுதந்தரம் காட்டிலுள்ள சிங்கத்தைப்போல எனக்காயிற்று: அது எனக்கு விரோதமாய் கெர்ச்சிக்கிறது; ஆதலால் அதை வெறுக்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1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મારા પોતાના લોકો કાબરચીતરાં બાજ જેવા છે; બીજા બધાએ ચારેબાજુએથી તેમના પર હલ્લો કર્યો છે. ચાલ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ંગલનાં સર્વ પશુઓ એકઠા થાઓ અને મિજબાનીમાં જોડાઇ જ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ઘણા ઘેટા પાળકો મારી દ્રાક્ષનીવાડીનો નાશ કર્યો છે અને મારું ખેતર પગ તળે ખૂંદી નાખ્યું છે. તેમ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ા રળિયામણા ખેતરને વેરાન વગડો બનાવી દીધું છે. અને મારી નજર આગળ તેને ખેદાનમેદાન કરી નાખ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ઓએ આખી ભૂમિને વેરાન કરી નાખી છે, કારણકે ત્યાં રહેતી કોઇ પણ વ્યકિત તેની કાળજી લેત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યહોવા, હું તમારે વિષે ફરિયાદ કરું છું ત્યારે સત્ય તમારે પક્ષે હોય છે. તેમ છતાં ન્યાયના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ુદ્દા વિષે મારે તને પૂછવું છે, દુષ્ટ માણસો કેમ સુખસમૃદ્ધિ પામે છે? બદમાશો કેમ નિરાંતે જીવે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વગડાના ઉજ્જડ ટેકરાઓ પર થઇને ધાડપાડુઓના ધાડાં ધસી આવ્યા છે. કારણ કે મારી તરવાર બધું ભરખી રહ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શનાં આ છેડાથી પેલા છેડા સુધી બધાના જીવને અશાંતિ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મે તેઓને રોપો છો, તેઓનાં મૂળ ઊંડા જાય છે. અને તેઓનો વેપાર વધતો જાય છે, તેઓ ઘણો નફો કરે છે.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નવાન થાય છે. તેઓ કહે છે, “દેવની કૃપાથી!” સાચા હૃદયથી તેઓ તમારો આભાર માન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મારા લોકોએ ઘઉં વાવ્યા છે અને કાંટા લણ્યા છે. મહેનત તો ઘણી કરી છે, પણ કશું પ્રાપ્ત થયું નથી.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ગ્ર રોષને લીધે તેઓની ફસલ નકામી ગ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ે યહોવા, તમે મને જાણો છો, તમારા પ્રત્યેની મારી ભકિત તમે ક્યાંય જોઇ છે? તેઓને ઘેટાંની જેમ કતલખ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ેંચીને લઇ જા, અને કતલના દિવસ સુધી તેઓને રાખી મૂ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યહોવા કહે છે, “જે વારસો મેં મારી પ્રજાને, એટલે કે ઇસ્રાએલને આપ્યો છે, તેને જ મારા દુષ્ટ પડોશી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ંચકી લેવા માંગે છે,” તેથી યહોવા તેઓ વિષે કહે છે, “જુઓ, હું તેઓની ભુમિમાંથી તેઓને ઉખેડી નાખીશ,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તેમના હાથમાંથી યહૂદિયાને ખૂંચવી લ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અને હે યહોવા, ક્યાં સુધી ભૂમિ શોક કરશે? તેઓનાં દુષ્ટ કાર્યોને કારણે ક્યાં સુધી ખેતરમાંનું લીલ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ાસ પણ સૂકાતું રહેશે અને આક્રંદ કરતું રહેશે! વનચર પશુ-પક્ષીઓ પણ ચાલ્યા ગયા છે. દેશ ઉજ્જડ થઇ ગયો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 છતાં લોકો કહે છે, “આપણે શું કરીએ છે તે દેવ જોઇ શકતો નથી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રંતુ ત્યારબાદ હું પાછો આવીશ અને તમારા બધા પર દયા દર્શાવીશ તથા તમને તમારા પોતાના દેશમાં ત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રોમાં પાછા લાવીશ. દરેક માણસને તેના પોતાના વારસામાં પાછો લા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યહોવાએ કહ્યું, “જો માણસો સાથે દોડતાં તું થાકી જાય તો પછી ઘોડાઓ સાથે શી રીતે હોડમાં ઊતરશે? જો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લામત પ્રદેશમાં નિશ્ચિંત નથી તો, યર્દનના કાંઠે આવેલાં જંગલમાં તારું શું થ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જેવી રીતે તેમણે મારી પ્રજાને બઆલના સોગંદ ખાતા શીખવ્યા હતાં. અને જો તેઓ મારા પોતાના નામે સોગં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ાતા શીખશે, એમ કહીને, ‘જેવી રીતે યહોવા જીવે છે; ‘એજ પ્રમાણે તો પછી, તેઓ ખરેખર મારા પોતાના લોકો વચ્ચ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રીથી સ્થપ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અને આના કારણે તારા પોતાનાં ભાઇઓ અને તારા પોતાના કુટુંબે પણ તને દગો દીધો છે. તેઓ તને મારી નાખ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તારી પીઠ પાછળ મોટી બૂમો પાડે છે. તેઓ ગમે તેટલા મીઠા શબ્દોથી તારી સાથે વાત કરે, છતાં પણ તેઓ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 કરીશ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છી યહોવાએ કહ્યું, “મારા લોકોનો, મારા વારસાનો મેં ત્યાગ કર્યો છે; મારી અતિપ્રિય પ્રજાને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ત્રુઓને સ્વાધીન ક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રંતુ જે કોઇ પ્રજા મને આધીન થવાનો ઇન્કાર કરશે, તો હું તેને જડમૂળથી ઉખેડી નાખીશ અને તેનો ના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શ.”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મારા લોકો જંગલમાંના સિંહની જેમ મારી સામે થયા છે. અને મારી સામે ભયંકર ગર્જનાઓ કરે છે, તેથી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ો તિરસ્કાર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2026-10-20T05:23:53Z</dcterms:created>
  <dcterms:modified xsi:type="dcterms:W3CDTF">2026-10-20T05:23:53Z</dcterms:modified>
  <dc:title>યિર્મેયા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