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80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யேசுவின் பேர் சொல்ல பேய் நடுநடு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ுத்த ஆவிகள் அகன்றே ஓடும்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கார வல்லமை அழிந்தே போ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கோட்டைகள் தகர்ந்தே நொறுங்கும் பிசாச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ித்திடுவோம் நம் இயேசுவின் நாம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யேசுவின் நாமத்தில் கேட்பது கிட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 அதிசயம் எதுவும் நட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ும் விலகி வெளிச்சம் தோ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க்கம் எல்லாம் சந்தோ~ம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ே புதிதாகும் நம் இயேசுவின் நாம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ம் சொல்ல சொ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எதிலும் ஜெயமே ஜெ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வின் நாமத்தில் புதுபெலன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ர்ந்த எலும்பும் உயிர்பெறும்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ீனம் சுகவீனம் நீங்கிடும்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வல்லமை இறங்கிடும்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ீக சுகம் உண்டு நம் இயேசுவின் நாம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2026-07-30T20:02:08Z</dcterms:created>
  <dcterms:modified xsi:type="dcterms:W3CDTF">2026-07-30T20:02:08Z</dcterms:modified>
  <dc:title>துதிப் பாடல்கள் : 451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