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ன் பேர் சொல்ல பேய் நடுநடு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ஆவிகள் அகன்றே ஓட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வல்லமை அழிந்தே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கோட்டைகள் தகர்ந்தே நொறுங்கும் பிசா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ித்திடுவோம் நம் இயேசுவின்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ின் நாமத்தில் கேட்பது கிட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அதிசயம் எதுவும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ும் விலகி வெளிச்சம் தோ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ம் எல்லாம் சந்தோ~ம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ே புதிதாகும் நம் இயேசுவின்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சொல்ல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எதிலும் ஜெயமே ஜெ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நாமத்தில் புதுபெலன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ும் உயிர்பெற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சுகவீனம் நீங்கிட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வல்லமை இறங்கிட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சுகம் உண்டு நம் இயேசுவின்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2026-09-16T18:54:22Z</dcterms:created>
  <dcterms:modified xsi:type="dcterms:W3CDTF">2026-09-16T18:54:22Z</dcterms:modified>
  <dc:title>துதிப் பாடல்கள் : 451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