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 உட்கார்ந்திருக்கிறவரும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 ஊழியஞ்செய்கிறவருமாயிருக்கிற பிரதான ஆசாரியர் நமக்கு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 செலுத்தும்படிக்கு ஏதோ ஒன்று இவருக்கும் அவசியம் வேண்டியத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 காணிக்கைகளைச் செலுத்துகிற ஆசாரியர்கள் இருக்கிறார்கள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 காணிக்கைகளைச் செலுத்துகிற ஆசாரியர்கள் இருக்கிறார்கள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 மோசே கூடாரத்தை உண்டுபண்ணுகையில் மலையிலே உனக்குக் காண்பிக்கப்பட்ட மாதிரியின்படியே நீ எல்லாவற்றையும் செய்ய எச்சரிக்கையாயிருங்கள் என்று தேவன் அவனுக்குக் கட்டளைய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 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ுதலாம் உடன்படிக்கை பிழைத்திருந்ததானால், இரண்டாம் உடன்படிக்கைக்கு இடம் தேடவேண்டுவதில்லைய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 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 பிடித்தநாளிலே அவர்களோடு பண்ணின உடன்படிக்கையைப்போல இது இருப்பதில்லை; அந்த உடன்படிக்கையிலே அவர்கள் 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 பிரமாணங்களை அவர்களுடைய மனதிலே வைத்து, அவர்களுடைய இருதயங்களில் அவைகளை எழுதுவேன்;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 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 இனி நினையாமலிருப்ப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 நாள்பட்டதுமாயிருக்கிறது உருவழிந்துபோகக் காலம் சமீபித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ാം ഈ പറയുന്നതിന്റെ സാരം എന്തെന്നാൽ: സ്വർഗ്ഗത്തിൽ മഹിമാസനത്തിന്റെ വലത്തുഭാഗത്തു ഇുരുന്നവന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ുദ്ധസ്ഥലത്തിന്റെയും മനുഷ്യനല്ല കർത്താവു സ്ഥാപിച്ച സത്യകൂടാരത്തിന്റെയും ശുശ്രൂഷ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പുരോഹിതൻ നമു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ഏതു മഹാപുരോഹിതനും വഴിപാടും യാഗവും അർപ്പിപ്പാൻ നിയമിക്കപ്പെടുന്നു; ആകയാൽ അർപിപ്പാൻ ഇവ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്ലത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ഭൂമിയിൽ ആയിരുന്നെങ്കിൽ പുരോഹിതൻ ആകയില്ലായിരുന്നു; ന്യായപ്രമാണപ്രകാരം വഴിപാടു അർപ്പ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ൂടാരം തീർപ്പാൻ മോശെ ആരംഭിച്ചപ്പോൾ “പർവ്വതത്തിൽ നിനക്കു കാണിച്ച മാതൃക പ്രകാരം നീ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നോക്കുക” എന്നു അവനോടു അരുളിച്ചെയ്തതുപോലെ അവർ സ്വർഗ്ഗീയത്തിന്റെ ദൃഷ്ടാന്തവും നിഴലുമായ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ോ വിശേഷതയേറിയ വാഗ്ദത്തങ്ങളിന്മേൽ സ്ഥാപിക്കപ്പെട്ട നിയമത്തിന്റെ മദ്ധ്യസ്ഥനാകയാൽ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േഷതെക്കു ഒത്തവണ്ണം വിശേഷതയേറിയ ശുശ്രൂഷയും പ്രാ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ന്നാമത്തെ നിയമം കുറവില്ലാത്തതായിരുന്നു എങ്കിൽ രണ്ടാമത്തേതിന്നു ഇടം അന്വേഷിക്ക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വൻ അവരെ ആക്ഷേപിച്ചുകൊണ്ടു അരുളിച്ചെയ്യുന്നതു: “ഞാൻ യിസ്രായേൽഗൃഹത്തോടും യഹൂദാഗൃഹ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ിയോരു നിയമം ചെയ്യുന്ന കാലം വരും എന്നു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അവരുടെ പിതാക്കന്മാരെ കൈക്കു പിടിച്ചു മിസ്രയീംദേശത്തുനിന്നു കൊണ്ടുവന്ന നാളിൽ ഞാൻ അവരോടു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ംപോലെ അല്ല; അവർ എന്റെ നിയമത്തിൽ നിലനിന്നില്ല; ഞാൻ അവരെ ആദരിച്ചതുമില്ല എന്നു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കാലം കഴിഞ്ഞശേഷം ഞാൻ യിസ്രായേൽഗൃഹത്തോടു ചെയ്‍വാനിരിക്കുന്ന നിയമം ഇങ്ങനെ ആകുന്നു: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ം അവരുടെ ഉള്ളിലാക്കി അവരുടെ ഹൃദയങ്ങളിൽ എഴുതും; ഞാൻ അവർക്കു ദൈവമായും അവർ എനിക്കു ജനമ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നി അവരിൽ ആരും തന്റെ കൂട്ടുകാരനെയും തന്റെ സഹോദരനെയും കർത്താവിനെ അറിക എന്നു ഉപദേശിക്കയ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ബാലവൃദ്ധം എല്ലാവരും എന്നെ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അവരുടെ അകൃത്യങ്ങളെക്കുറിച്ചു കരുണയുള്ളവൻ ആകും; അവരുടെ പാപങ്ങളെ ഇനി ഓർക്കയുമ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ുതിയതു എന്നു പറയുന്നതിനാൽ ആദ്യത്തേതിനെ പഴയതാക്കിയിരിക്കുന്നു; എന്നാൽ പഴയതാ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ർണ്ണിക്കുന്നതും എല്ലാം നീങ്ങിപ്പോകുവാൻ അ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എബ്രായർ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