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2825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saw a way-worn traveller, 
In tattered garments clad, 
And struggling up the mountain, 
It seemed that he was sad ; 
His back was laden heavy, 
His strength was almost gone, 
Yet he shouted as he journeyed, 
Deliverance will come ! 
Then palms of victory, crowns of glory 
Palms of victory I shall bear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e summer sun was shining, 
The sweat was on his brow, 
His garments worn and dusty, 
His step seemed very slow ; 
But he kept pressing onward, 
For he was wending home, 
Still shouting as he journeyed, 
Deliverance will come ! 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e songsters in the arbour 
That stood beside the way 
Attracted his attention, 
Inviting his delay : 
His watchword being  Onward !  
He stopped his ears and ran, 
Still shouting as he journeyed, 
Deliverance will come ! '*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I saw him in the evening ; 
The sun was bending low ; 
He'd overtopped the mountain, 
And reached the vale below : 
He saw the Golden City — 
His everlasting home, — 
And shouted loud,  Hosanna ! 
Deliverance will come ! 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While gazing on that City, 
Just o'er the narrow flood, 
A band of holy angels 
Came from the throne of God ; 
They bore him on their pinions 
Safe o'er the dashing foam, 
And joined him in his triumph : 
Deliverance had come !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 I heard the song of triumph 
They sang upon that shore, 
Saying,  Jesus has redeemed us 
To suffer nevermore !  
Then, casting his eyes backward 
On the race which he had run, 
He shouted loud,  Hosanna ! 
Deliverance has come !  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2026-10-29T09:31:15Z</dcterms:created>
  <dcterms:modified xsi:type="dcterms:W3CDTF">2026-10-29T09:31:15Z</dcterms:modified>
  <dc:title>Hymn : 1014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