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கையோடே கைகொட்டி, என் உக்கிரத்தை ஆறப்பண்ணுவேன் என்று கர்த்தராகிய நான் சொன்ன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 ಬಲಗೈಯಲ್ಲಿ ಯೆರೂಸಲೇಮಿಗಾದ ಶಕುನವು ಇತ್ತು. ಬಡಿಯುವ ಆಯುಧಗಳನ್ನಿಟ್ಟು ಬಾಯಿಬಿಟ್ಟು ಸಂಹಾರ ಧ್ವನಿಗೈ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ಭಟದಿಂದ ಬಾಗಿಲುಗಳ ಎದುರಾಗಿ ಬಡಿಯುವ ಆಯುಧಗಳನ್ನಿಟ್ಟು ಮೊಹರ್ಚೆಯನ್ನು ಹಾಕಿ ಕೋಟೆ ಯನ್ನು ಕಟ್ಟಿದ್ದು ಸೂಚನ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ು ಅವರಿಗೆ ಸುಳ್ಳು ಶಕುನದ ಹಾಗೆ ಕಾಣುವದು; ಆಣೆಯಿಟ್ಟು ಮಾಡಿದ ಪ್ರಮಾಣಗಳು ಅವರ ಮೇಲೆ ಉಂಟಾಗು ವವು; ಆದರ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ಲ್ಪಡುವ ಹಾಗೆ ಅಕ್ರಮವನ್ನು ಜ್ಞಾಪಕಪ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ರಿಂದ ದೇವರಾದ ಕರ್ತನು ಹೀಗೆ ಹೇಳುತ್ತಾನೆ--ನಿಮ್ಮ ದ್ರೋಹಗಳು ಪ್ರಕಟವಾಗಿ ನಿಮ್ಮ ಕೆಲಸಗಳಲ್ಲೆಲ್ಲಾ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ಗಳು ಕಾಣುವ ಹಾಗೆ ನೀವು ನಿಮ್ಮ ಅಕ್ರಮಗಳನ್ನು ಜ್ಞಾಪಕಕ್ಕೆ ತಂದದ್ದರಿಂದ ನೀವು ಕೈಯಲ್ಲಿ ಹಿಡಿಯಲ್ಪ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ುಷ್ಟನಾದ ಭ್ರಷ್ಟ ಇಸ್ರಾಯೇಲನ ಪ್ರಭುವೇ, ನೀನು ಮಾಡಿದ ಅಕ್ರಮಗಳಿಂದ ನಿನಗೆ ಅಂತ್ಯ ದಿವಸವು ಬ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ದೇವರಾದ ಕರ್ತನು ಹೀಗೆ ಹೇಳುತ್ತಾನೆ-- ಮುಂಡಾಸವನ್ನು ಎತ್ತಿಡು, ಕಿರೀಟವನ್ನು ತೆಗೆದುಹಾಕು; ಅದು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; ತಗ್ಗಿಸಲ್ಪಟ್ಟವನನ್ನು ಹೆಚ್ಚಿಸಿ ಹೆಚ್ಚಿಸಲ್ಪಟ್ಟವನನ್ನು ತಗ್ಗ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ನೀನು ಯೆರೂಸಲೇಮಿಗೆ ಅಭಿಮುಖನಾಗಿ ಅಲ್ಲಿನ ಪರಿಶುದ್ಧ ಸ್ಥಳಗಳ ಕಡೆಗೆ ಮಾತನಾಡುತ್ತಾ ಇಸ್ರಾ 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ಕ್ಕೆ ವಿರುದ್ಧವಾಗಿ ಪ್ರವಾದ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 ಯೇಲ್‌ ದೇಶಕ್ಕೆ ಹೇಳಬೇಕಾದದ್ದೇನಂದರೆ--ಕರ್ತನು ಹೀಗೆ ಹೇಳುತ್ತಾನೆ; ಇಗೋ, ನಾನು ನಿಮಗೆ ವಿರೋಧವಾಗಿದ್ದ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ನನ್ನ ಕತ್ತಿಯನ್ನು ಅದರ ಒರೆಯಿಂದ ಹೊರಗೆ ತೆಗೆದು ನಿನ್ನೊಳಗಿರುವ ನೀತಿ ವಂತನನ್ನೂ ದುಷ್ಟನನ್ನೂ ಕಡಿ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ತಳ್ಳಿಬಿಡು ವೆನು, ತಳ್ಳಿಬಿಡುವೆನು, ಅದನ್ನು ತಳ್ಳಿಬಿಡುವೆನು; ನ್ಯಾಯ ಯಾರದು? ಅವನು ಬರುವ ವರೆಗೂ ಇ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; ನಾನು ಅವನಿಗೆ ಇದನ್ನು ಕೊಟ್ಟು 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ನುಷ್ಯಪುತ್ರನೇ, ನೀನು ಪ್ರವಾದಿಸಿ ಹೇಳ ಬೇಕಾದದ್ದೇನಂದರೆ--ದೇವರಾದ ಕರ್ತನು ಅಮ್ಮೋನಿ ಯರ ವಿಷಯವಾಗಿಯೂ ಅವರ ನಿ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ವಾಗಿಯೂ ಹೀಗೆ ಹೇಳುತ್ತಾನೆ--ಹೌದು, ನೀನು ಹೀಗೆ ಹೇಳು, ಹಿರಿದ ಕತ್ತಿಯು ಥಳಥಳಿಸುವದ ರಿಂದ ಸಂಹ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ಿದೆ; ಮಿಂಚುವಂತೆ ಬಹಳವಾಗಿ ಮಸೆ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ಿನ್ನ ಜೋಯಿಸರು ವ್ಯರ್ಥವಾದದ್ದನ್ನು ನೋಡಿ ಸಾಕ್ಷಾತ್ಕರಿಸಿ ಸುಳ್ಳಾಗಿ ಶಕುನ ಹೇಳುತ್ತಿದ್ದಾರೆ, ಹೀಗ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ವಾದ ದುಷ್ಟರ ಕುತ್ತಿಗೆಗಳ ಮೇಲೆ ತಂದಿದ್ದಾರೆ. ಅವರ ಅಂತ್ಯದಿನವು ಬಂದಿದೆ; ಅದೇ ಅವರ ಅಕ್ರಮಗಳಿಗೆ ಅಂತ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ದನ್ನು ನಾನು ಮತ್ತೆ ಒರೆಗೆ ಸೇರಿಸುವೆನೋ? ನೀನು ನಿರ್ಮಿಸಲ್ಪಟ್ಟ ಸ್ಥಳದಲ್ಲಿಯೇ ನೀನು ಹುಟ್ಟಿದ ಸ್ಥಳದ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ನ್ಯಾಯ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ನ್ನ ಕ್ರೋಧವನ್ನು ನಿನ್ನ ಮೇಲೆ ಸುರಿಸುವೆನು. ನನ್ನ ಉಗ್ರದ ಬೆಂಕಿಯನ್ನು ನಿನ್ನ ಮೇಲೆ ಊದಿ ನಾಶಪಡಿಸುವ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ಟ್ಟಿಗರಾದಂಥ ಕ್ರೂರ ಜನರ ಕೈಗೆ ನಿನ್ನನ್ನು ಒಪ್ಪಿಸ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ೀನು ಅಗ್ನಿಗೆ ಆಹುತಿಯಾಗುವ ಸೌದೆಯಾ ಗುವಿ, ನಿನ್ನ ರಕ್ತವು ದೇಶದ ಮಧ್ಯದಲ್ಲೆಲ್ಲಾ ಇರುವದು; ನೀನು ಇನ್ನು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ಕ್ಕೆ ಬರುವದಿಲ್ಲವೆಂದು ಕರ್ತನಾದ ನಾನೇ ಹ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ೀತಿವಂತನನ್ನೂ ದುಷ್ಟನನ್ನೂ ಕಡಿದು ಬಿಡುವದರಿಂದ ನನ್ನ ಕತ್ತಿಯು ದಕ್ಷಿಣದಿಂದ ಮೊದಲುಗೊಂಡು ಉತ್ತ 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ೆಲ್ಲರಿಗೆ ವಿರೋಧವಾಗಿ ಅದರ ಒರೆ ಯನ್ನು ಬಿಟ್ಟು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ಕರ್ತನಾದ ನಾನೇ ನನ್ನ ಕತ್ತಿಯನ್ನು ಹೊರಗೆ ತೆಗೆದೆನೆಂದು ಮನುಷ್ಯ ರೆಲ್ಲರಿಗೂ ತಿಳಿಯುವದು; ಅದು ಮತ್ತೆ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 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ಮನುಷ್ಯಪುತ್ರನೇ, ನಿನ್ನ ನಡು ಮುರಿದಂತೆ ನಿಟ್ಟುಸಿರಿಡು, ಕಹಿಯಾದ ಮನಸ್ಸಿ ನಿಂದ ಅವರ ಕಣ್ಣುಗಳ ಮುಂದ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ಟ್ಟುಸಿರ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ಯಾಕೆ ನಿಟ್ಟುಸಿರಿಡುತ್ತೀ ಎಂದು ಅವರು ನಿನಗೆ ಕೇಳಿದಾಗ ನೀನು ಹೇಳಬೇಕಾದದ್ದೇನಂದರೆ -- ಆ ಸುದ್ದಿಯ ನಿಮಿತ್ತ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ಬರುವದು; ಯಾಕಂದರೆ ಆಗ ಹೃದಯಗಳೆಲ್ಲಾ ಕರಗುವವು; ಕೈಗಳೆಲ್ಲಾ ನಿತ್ರಾಣ ವಾಗುವವು, ಪ್ರತಿಯೊಂದು ಆತ್ಮವು ಕುಂದಿ ಹೋ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ು, ಮತ್ತು ಎಲ್ಲಾ ಮೊಣಕಾಲುಗಳು ನೀರಿನ ಹಾಗೆ ನಿತ್ರಾಣಗೊಳ್ಳುವವು; ಇಗೋ, ಅದು ಬರುತ್ತದೆ, ತರಲ್ಪಡುತ್ತದೆ ಎಂದು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ಮತ್ತೆ ಕರ್ತನ ವಾಕ್ಯವು ಬಂದು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ನುಷ್ಯಪುತ್ರನೇ, ಪ್ರವಾದಿಸು ಮತ್ತು ಹೇಳು--ಕರ್ತನು ಹೀಗೆ ಹೇಳುವನೆಂದು ಹೇಳು--ಕತ್ತಿಯು, ಆ ಒಂದು ಕತ್ತಿಯು ಹದಮಾ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ಿದೆ; ಮೆರುಗು ಸಹ ಮಾಡಲ್ಪಟ್ಟ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ು ಕೊಂದೇ ಕೊಲ್ಲುವ ಹಾಗೆ ಹದಮಾಡಲ್ಪಟ್ಟಿದೆ; ಥಳಥಳಿಸುವ ಹಾಗೆ ಮಸೆಯಲ್ಪಟ್ಟಿದೆ; ಹಾಗಾದರೆ ನಾವು ಸಂತೋಷಪಡಬಹು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ಗನ ಕೋಲು ಪ್ರತಿಯೊಂದು ಮರವನ್ನು ತಿರಸ್ಕಾರ ಮಾಡ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ೈಗೆ ಸಿದ್ದವಾಗುವಂತೆ ಅವನು ಅದನ್ನು ಮಸೆಯುವದಕ್ಕೆ ಕೊಟ್ಟಿದ್ದಾನೆ; ಕೊಲ್ಲುವವನ ಕೈಗೆ ಕೊಡುವ ಹಾಗೆ ಆ ಕ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ವನ್ನೂ ಸಾಣೆಯನ್ನೂ ಮಾಡಲ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ಪುತ್ರನೇ, ಕೂಗು ಮತ್ತು ಗೋಳಾಡು; ಇದು ನನ್ನ ಜನರ ಮೇಲೆಯೂ ಇಸ್ರಾಯೇಲಿನ ಎಲ್ಲಾ ಅಧಿಪತಿಗಳ ಮೇಲೆಯೂ ಇರ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 ಮುಖಾಂತರ ಅಂಜಿಕೆಯು ನನ್ನ ಜನರ ಮೇಲೆ ಬರುವದು. ಆದದರಿಂದ ತೊಡೆಯನ್ನು ಬಡಿ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ು ಒಂದು ಶೋಧನೆ; ಕತ್ತಿಯು ತಿರಸ್ಕರಿಸಲ್ಪಟ್ಟಿದ್ದೇ; ಕೋಲು ಸಹ ತಿರಸ್ಕಾರವಾದರೆ ಗತಿಯೇನು? ಅದು ಇನ್ನು ಆಗ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ಮನುಷ್ಯ ಪುತ್ರನೇ ನೀನು ಚಪ್ಪಾಳೆ ತಟ್ಟಿ ಪ್ರವಾದಿಸು; ಹತ ರಾದವರ ಕತ್ತಿಯು ಮೂರನೆಯ ಸಾರಿಯೂ ಎರಡ ರ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ಿ; ಅದು ತಮ್ಮ ರಹಸ್ಯ ಕೋಣೆಗಳಲ್ಲಿ ಪ್ರವೇಶಿಸಿ ಮಹಾ ಪ್ರಜೆಗಳನ್ನು ಸಂಹರಿಸಿದ ಕತ್ತ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ಹೃದಯವು ಕುಂದುವ ಹಾಗೆಯೂ ಅವರ ಎಲ್ಲಾ ಬಾಗಿಲುಗಳಲ್ಲಿ ಬೀಳೋಣವು ಹೆಚ್ಚಾಗುವ ಹಾಗೆಯೂ ಕತ್ತ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ನೆಯನ್ನಿಟ್ಟಿದ್ದೇನೆ; ಹಾ, ಅದು ಥಳಥಳಿಸುತ್ತಿದೆ, ಕೊಲೆ ಮಾಡುವದಕ್ಕೆ ಮಸಿಯ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ಯಾವ ಕಡೆಗಾದರೂ ಹೋಗು ಎಡಗಡೆ ಅಥವಾ ಬಲಗಡೆ ನೀನು ನಿನ್ನ ಮುಖವು ಇರುವ ಕಡೆಗೆ 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ಸಹ ಕೈತಟ್ಟಿ ನನ್ನ ರೋಷವನ್ನು ತೀರಿಸಿಕೊಳ್ಳುವೆನು ಎಂದು ಕರ್ತನಾದ ನಾನು ಹ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 ವಾಕ್ಯವು ನನಗೆ ಬಂದು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ನುಷ್ಯಪುತ್ರನೇ, ಬಾಬೆಲಿನ ಅರಸನ ಕತ್ತಿಯು ಬರುವ ಹಾಗೆ ನೀನು ಎರಡು ಮಾರ್ಗಗ ಳನ್ನು ನೇಮಿಸಿಕೋ; ಅವೆರಡೂ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 ಹೊರಡಬೇಕು; ಇದರಲ್ಲಿ ಒಂದು ಸ್ಥಳವನ್ನು ಆರಿ ಸಿಕೋ, ಅದು ಪಟ್ಟಣದ ಮಾರ್ಗದ ಪ್ರಾರಂಭದಲ್ಲಿ ಆರ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ಮ್ಮೋನ್ಯರ ರಬ್ಬಾ ಎಂಬ ಕೋಟೆ ಯುಳ್ಳ ಯೆರೂಸಲೇಮಿನಲ್ಲಿರುವ ಯೆಹೂದಕ್ಕೂ ಕತ್ತಿ ಬರುವ ಹಾಗೆ ಮಾರ್ಗವನ್ನು ನೇಮ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ಬಾಬೆಲಿನ ಅರಸನು ಮಾರ್ಗವು ಒಡೆಯುವ ಸ್ಥಳದಲ್ಲಿ (ಎರಡು ದಾರಿಯ ಮಗ್ಗುಲಲ್ಲಿ) ಶಕುನವನ್ನು ನೋಡುವದಕ್ಕೆ ನಿಂತ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ಣಗಳನ್ನು ಅಲ್ಲಾಡಿಸಿ ದನು; ಮೂರ್ತಿಗಳ ಹತ್ತಿರ ವಿಚಾರಿಸಿದನು. ಪಿತ್ತ ಚೀಲವನ್ನು 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2026-10-21T06:36:26Z</dcterms:created>
  <dcterms:modified xsi:type="dcterms:W3CDTF">2026-10-21T06:36:26Z</dcterms:modified>
  <dc:title>ಯೆಹೆಜ್ಕೇಲನು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