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urden of the word of the LORD to Israel by Malach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oved you, says the LORD. Yet all of you say, Wherein have you loved us? Was not Esau Jacob's brother? says the LORD: yet I loved Jacob,]]></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ted Esau, and laid his mountains and his heritage waste for the dragons of the wilder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ted Esau, and laid his mountains and his heritage waste for the dragons of the wilder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as Edom says, We are impoverished, but we will return and build the desolate places; thus says the LORD of hosts, They shall build, but I will throw down; and they shall call them, The border of wickedness, and, The people against whom the LORD has indignation for ev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r eyes shall see, and all of you shall say, The LORD will be magnified from the border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r eyes shall see, and all of you shall say, The LORD will be magnified from the border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 son honors his father, and a servant his master: if then I be a father, where is mine honour? and if I be a master, where is my fear? says the LORD of hosts unto you, O priests, that despise my name. And all of you say, Wherein have we despised your na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offer polluted bread upon mine altar; and all of you say, Wherein have we polluted you? In that all of you say, The table of the LORD is contemptib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of you offer polluted bread upon mine altar; and all of you say, Wherein have we polluted you? In that all of you say, The table of the LORD is contemptib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all of you offer the blind for sacrifice, is it not evil? and if all of you offer the lame and sick, is it not evil? offer it now unto your governor; will he be pleased with you, or accept your person? says the LORD of hos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now, I pray you, plead to God that he will be gracious unto us: this has been by your means: will he regard your persons? says the LORD of hos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now, I pray you, plead to God that he will be gracious unto us: this has been by your means: will he regard your persons? says the LORD of hos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o is there even among you that would shut the doors for nothing? neither do all of you kindle fire on mine altar for nothing. I have no pleasure in you, says the LORD of hosts, neither will I accept an offering at your h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from the rising of the sun even unto the going down of the same my name shall be great among the Gentiles; and in every place incense shall be offered unto my name, and a pure offering: for my name shall be great among the heathen, says the LORD of hos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ll of you have profaned it, in that all of you say, The table of the LORD is polluted; and the fruit thereof, even his food, is contempt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ll of you have profaned it, in that all of you say, The table of the LORD is polluted; and the fruit thereof, even his food, is contempt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said also, Behold, what a weariness is it! and all of you have snuffed at it, says the LORD of hosts; and all of you brought that which was torn, and the lame, and the sick; thus all of you brought an offering: should I accept this of your hand?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cursed be the deceiver, which has in his flock a male, and vows, and sacrifices unto the LORD a corrupt thing: for I am a great King, says the LORD of hosts, and my name is dreadful among the heath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ல்கி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ல்கியாவைக்கொண்டு கர்த்தர் இஸ்ரவேலுக்குச் சொன்ன வார்த்தையின்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ங்களைச் சிநேகித்தேனென்று கர்த்தர் சொல்லுகிறார்; அதற்கு நீங்கள்: எங்களை எ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தீர் என்கிறீர்கள்; கர்த்தர் சொல்லுகிறார்: ஏசா யாக்கோபுக்குச் சகோதரனல்லவோ? ஆகிலும்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சாவையோ நான் வெறுத்தேன்; அவனுடைய மலைகளைப் பாழும் அவனுடைய சுதந்தரத்தை வனாந்தர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ர்ப்பங்களின் தாவும் ஆ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தோமியர்: நாம் எளிமைப்பட்டோம்: ஆனாலும் பாழானவைகளைத் திரும்பக் கட்டுவோம்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கர்த்தர்: அவர்கள் கட்டுவார்கள், நான் இடிப்பேன். அவர்கள் துன்மார்க்கத்தின் எ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க்கும் சினம்வைக்கிற ஜனமென்றும் சொல்லப்படுவார்கள்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உங்கள் கண்கள் காணும். அப்பொழுது நீங்கள்: கர்த்தர் இஸ்ரவேலுடைய எல்லை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ப்படுவார்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மாரன் தன் பிதாவையும், ஊழியக்காரன் தன் எஜமானையும் கனம்பண்ணுகிறார்களே; நான் பிதாவானால் என் 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நான் எஜமானானால் எனக்குப் பயப்படும் பயம் எங்கே என்று சேனைகளின் கர்த்தர் தமது நா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கிற ஆசாரியர்களாகிய உங்களைக் கேட்கிறார்; அதற்கு நீங்கள் உமது நாமத்தை எ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னோ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 பீடத்தின்மேல் அசுத்தமான அப்பத்தைப் படைக்கிறதினாலேயே; ஆனாலும் உம்மை எதினாலே அசுத்தப்படு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கள்; கர்த்தருடைய பந்தி எண்ணமற்றுப்போயிற்றென்று, நீங்கள் சொல்லுகிறதினா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கண் ஊனமானதைப் பலியிடக்கொண்டுவந்தாலும் அது பொல்லாப்பல்ல, நீங்கள் காலூனமானதையும் ந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தையும் கொண்டுவந்தாலும் அது பொல்லாப்பல்ல என்கிறீர்களே; அதை நீ உன் அதிபதிக்குச் செலு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மேல் பிரியமாயிருப்பானோ? உன் முகத்தைப் பார்ப்பானோ என்று சேனைகளின்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தும் தேவனுடைய சமுகத்தை நோக்கிக் கெஞ்சுங்கள்; அப்பொழுது நம்மேல் இரங்குவார்; இது உங்களா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அவர் உங்களை அங்கீகரிப்பாரோ என்று சேனைகளின்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எவன் கூலியில்லாமல் கதவுகளைப் பூட்டுவான்; என் பலிபீடத்தின்மேல் அக்கினியைக் கூலி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வுமாட்டீர்கள், உங்கள்பேரில் எனக்குப் பிரியமில்லையெ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கைகளிலுள்ள காணிக்கை எனக்கு உக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ரியன் உதிக்கிற திசைதொடங்கி, அது அஸ்தமிக்கிற திசைவரைக்கும், என் நாமம் 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வமாயிருக்கும்; எல்லா இடங்களிலும் என் நாமத்துக்குத் தூபமும் சுத்தமான காணி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ப்படும்; என் நாமம் ஜாதிகளுக்குள்ளே மகத்துவமா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கர்த்தருடைய பந்தி அசுத்தமானது என்றும் அதின் ஆகாரமாகிய அதின் பலன் அற்பமான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னாலே, என் நாமத்தைப் பரிசுத்தக்குலைச்சலா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இது எவ்வளவு வருத்தமென்று சொல்லி, அதை ஒரு திரணமாய்ப் பேசி, பீறுண்டதையும் கால் ஊனமான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ல்கொண்டதையும் கொண்டுவந்து காணிக்கையாகச் செலுத்துகிறீர்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 கைகளில் அங்கீகரித்துக்கொள்வேனா என்று கர்த்தர் கே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ன் மந்தையில் கடா இருக்கையில் கெட்டுப்போனதை ஆண்டவருக்கு நேர்ந்துகொண்டு பலியிடுகிற கபடஸ்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வன்; என் நாமம் ஜாதிகளுக்குள்ளே பயங்கரமாயிருக்கும்; நான் மகத்துவமான ராஜா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1]]></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2026-09-16T23:52:42Z</dcterms:created>
  <dcterms:modified xsi:type="dcterms:W3CDTF">2026-09-16T23:52:42Z</dcterms:modified>
  <dc:title>மல்கியா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