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 ஆமானின் கையிலிருந்து வாங்கிப்போட்ட தம்முடைய மோதிரத்தை எடுத்து, அதை மொர்தெகாய்க்குக் கொடுத்தான்; எஸ்தர் மொர்தெகாயை ஆமானின் அரமனைக்கு அதிகாரியாக வைத்தா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 ஆமானின் கையிலிருந்து வாங்கிப்போட்ட தம்முடைய மோதிரத்தை எடுத்து, அதை மொர்தெகாய்க்குக் கொடுத்தான்; எஸ்தர் மொர்தெகாயை ஆமானின் அரமனைக்கு அதிகாரியாக வைத்தா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ன்னும் எஸ்தர் ராஜசமுகத்தில்பேசி, அவன் பாதங்களில் விழுந்து அது, ஆகாயனான ஆமானின் தீவினையையும் அவன் யூதருக்கு விரோதஞ்செய்ய யோசித்த யோசனையையும் பரிகரிக்க அவனிடத்தில் விண்ணப்பம்பண்ணினா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ன்னும் எஸ்தர் ராஜசமுகத்தில்பேசி, அவன் பாதங்களில் விழுந்து அது, ஆகாயனான ஆமானின் தீவினையையும் அவன் யூதருக்கு விரோதஞ்செய்ய யோசித்த யோசனையையும் பரிகரிக்க அவனிடத்தில் விண்ணப்பம்பண்ணினா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ழுது ராஜா பொற்செங்கோலை எஸ்தருக்கு நீட்டினான்; எஸ்தர் எழுந்திருந்து ராஜசமுகத்தில் நின்றா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ன் ஜனத்தின்மேல் வரும் பொல்லாப்பை நான் எப்படிப் பார்க்கக்கூடும்? என் குலத்துக்கு வரும் அழிவை நான் எப்படிச் சகிக்கக்கூடும்? என்றா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 ஏவப்பட்டு, தீவிரத்தோடே புறப்பட்டுப்போனார்கள்; அந்தக் கட்டளை சூசான் அரமனையில் கொடுக்கப்பட்ட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 ஏவப்பட்டு, தீவிரத்தோடே புறப்பட்டுப்போனார்கள்; அந்தக் கட்டளை சூசான் அரமனையில் கொடுக்கப்பட்ட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விதமாய் யூதருக்கு வெளிச்சமும், மகிழ்ச்சியும், களிப்பும், கனமுமுண்டாயிற்று.]]></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59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ఎస్తేరు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ఆ దినమున రాజైన అహష్వేరోషు యూదులకు శత్రువుడైన హామాను ఇంటిని రాణియైన ఎస్తేరున కిచ్చెను ఎస్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దెకై తనకు ఏమి కావలెనో రాజునకు తెలియ జేసినమీదట అతడు రాజు సన్నిధికి రా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రాజు హామాను చేతిలోనుండి తీసికొనిన తన ఉంగరమును మొర్దెకైకి ఇచ్చెను. ఎస్తేరు మొర్దెకైని హా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టిమీద అధికారిగా ఉం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మరియు ఎస్తేరు రాజు ఎదుట మనవి చేసికొని, అతని పాదములమీద పడి, అగాగీయుడైన హామాను చేసిన కీడును అత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లకు విరోధ ముగా తలంచిన యోచనను వ్యర్థపరచుడని కన్నీళ్లతో అతని వేడుకొ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రాజు బంగారు దండమును ఎస్తేరు తట్టు చాపెను. ఎస్తేరు లేచి రాజు ఎదుట నిలి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రాజవైన తమకు సమ్మతియైనయెడలను,తమ దృష్టికి నేను దయపొందిన దాననై రాజవైన తమ యెదుట ఈ సంగతి యుక్త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చిన యెడలను, తమ దృష్టికి నేను ఇంపైన దాన నైనయెడలను, రాజవైన తమ సకల సంస్థానములలో నుండు యూదు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శనముచేయవలెనని హమ్మెదాతా కుమారుడైన అగాగీయుడగు హామాను వ్రాయించిన తాకీదులచొప్పున జరుగకుండు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టిని రద్దుచేయుటకు ఆజ్ఞ ఇయ్యు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నా జనులమీదికి రాబోవు కీడును, నా వంశముయొక్క నాశనమును చూచి నేను ఏలాగు సహింప గలనని మనవిచేయ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రాజైన అహ ష్వేరోషు రాణియైన ఎస్తేరునకును యూదుడైన మొర్దెకైకిని ఈలాగు సెల విచ్చెనుహామాను ఇం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స్తేరున కిచ్చియున్నాను; అతడు యూదులను హతముచేయుటకు ప్రయత్నించి నందున అతడు ఉరికొయ్యమీద ఉరితీయ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అయితే రాజుపేరట వ్రాయబడి రాజు ఉంగరముతో ముద్రింపబడిన తాకీదును ఏ మానవుడును మార్చజాలడు; కా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కిష్టమైనట్లు మీరు రాజునైన నా పేరట యూదుల పక్షమున తాకీదు వ్రాయించి రాజు ఉంగరముతో దాని ముద్రించు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సీవాను అను మూడవ నెలలో ఇరువది మూడవ దిన మందు రాజుయొక్క వ్రాతగాండ్రు పిలువబడిరి; మొర్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జ్ఞాపించిన ప్రకారమంతయు యూదులకును, హిందూ దేశము మొదలుకొని కూషుదేశమువరకు వ్యాపించియున్న నూట ఇరువ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డు సంస్థానములలోనున్న అధిపతులకును అధికారులకును, ఆయా సంస్థానములకును దాని దాని వ్రాతనుబట్టియు 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 భాషనుబట్టియు తాకీదులు వ్రాయ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రాజైన అహష్వేరోషు పేరట తాకీదులు మొర్దెకై వ్రాయించి రాజు ఉంగరముతో ముద్రించి గుఱ్ఱములమీద, అ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జనగరుపనికి పెంచ బడిన బీజాశ్వములమీద అంచెగాండ్ర నెక్కించి ఆ తాకీ దులను వారిచేత 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రాజైన అహష్వేరోషు యొక్క సంస్థానములన్నిటిలో ఒక్క దినమందే, అనగా అదారు అను పండ్రెండవ నెల పదమూడ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దే ప్రతి పట్టణమునందుండు యూదులు కూడుకొని, తమ ప్రాణములు కాపాడుకొనుటకు ఆ యా ప్రదేశములలో నుండి తమ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ధులగు జనుల సైనికులనందరిని, శిశు వులను స్త్రీలను కూడ, సంహరించి హతముచేసి నిర్మూల ప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వారి వస్తువులను కొల్లపెట్టుటకు రాజు యూదులకు సెలవిచ్చెనని దానియందు వ్రాయ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మరియు ఈ తాకీదుకు ప్రతులు వ్రాయించి ఆ యా సంస్థానముల లోని జనులకందరికి పంపించవలెననియు,యూదులు త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శత్రువులమీద పగతీర్చుకొనుటకు ఒకానొక దినమందు సిద్ధముగా ఉండవలెననియు ఆజ్ఞ ఇయ్య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రాజ నగరు పనికి పెంచబడిన బీజాశ్వములమీద నెక్కిన అంచె గాండ్రు రాజు మాటవలన ప్రేరేపింప బడి అతివేగ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యలుదేరిరి. ఆ తాకీదు షూషను కోటలో ఇయ్య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అప్పుడు మొర్దెకై ఊదావర్ణమును తెలుపువర్ణ మునుగల రాజవస్త్రమును బంగారపు పెద్దకిరీటమును అవిసె నార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బడిన ధూమ్రవర్ణముగల వస్త్రములను ధరించుకొనినవాడై రాజుసముఖమునుండి బయలుదేరెను; అందునిమిత్తము షూష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ణము ఆనందించి సంతోష మొం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మరియు యూదులకు క్షేమమును ఆనందమును సంతుష్టియు ఘనతయు కలి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రాజుచేసిన తీర్మానమును అతని చట్టమును వచ్చిన ప్రతి సంస్థానమందును ప్రతి పట్టణమందును యూదుల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నందమును సంతోష మును కలిగెను, అది శుభదినమని విందుచేసికొనిరి. మరియు దేశజనులలో యూదులయెడల భయముకలి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క అనేకులు యూదుల మతము అవలంబిం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8]]></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2026-10-20T01:28:35Z</dcterms:created>
  <dcterms:modified xsi:type="dcterms:W3CDTF">2026-10-20T01:28:35Z</dcterms:modified>
  <dc:title>ఎస్తేరు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