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கிறிஸ்துவுடன்கூட எழுந்ததுண்டானால், கிறிஸ்து தேவனுடைய வலதுபாரிசத்தில் வீற்றிருக்கும் இடத்திலுள்ள மேலானவைகளைத் தேட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கிறிஸ்துவுடன்கூட எழுந்ததுண்டானால், கிறிஸ்து தேவனுடைய வலதுபாரிசத்தில் வீற்றிருக்கும் இடத்திலுள்ள மேலானவைகளைத் தேட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மியிலுள்ளவைகளையல்ல, மேலானவைகளையே நாட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்றால், நீங்கள் மரித்தீர்கள், உங்கள் ஜீவன் கிறிஸ்துவுடனே தேவனுக்குள் மறைந்த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ம்முடைய ஜீவனாகிய கிறிஸ்து வெளிப்படும்போது, நீங்களும் அவரோடேகூட மகிமையிலே வெளிப்படுவீ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விபசாரம், அசுத்தம், மோகம், துர்இச்சை, விக்கிரகாராதனையான பொருளாசை ஆகிய இவைகளைப் பூமியில் உண்டுபண்ணுகிற உங்கள் அவயவங்களை அழித்துப்போட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விபசாரம், அசுத்தம், மோகம், துர்இச்சை, விக்கிரகாராதனையான பொருளாசை ஆகிய இவைகளைப் பூமியில் உண்டுபண்ணுகிற உங்கள் அவயவங்களை அழித்துப்போட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ைகளின்பொருட்டே கீழ்ப்படியாமையின் பிள்ளைகள்மேல் தேவகோபாக்கினை வர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ும் முற்காலத்தில் அவர்களுக்குள்ளே சஞ்சரித்தபோது, அவைகளைச் செய்துகொண்டுவந்தீ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ோ கோபமும் மூர்க்கமும் பொறாமையும், உங்கள் வாயில் பிறக்கலாகாத தூஷணமும் வம்பு வார்த்தைகளுமாகிய இவைகளையெல்லாம் விட்டுவிட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ோ கோபமும் மூர்க்கமும் பொறாமையும், உங்கள் வாயில் பிறக்கலாகாத தூஷணமும் வம்பு வார்த்தைகளுமாகிய இவைகளையெல்லாம் விட்டுவிட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ஒருவருக்கொருவர் பொய் சொல்லாதிருங்கள்; பழைய மனுஷனையும் அவன் செய்கைகளையும் களைந்துபோட்ட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ஒருவருக்கொருவர் பொய் சொல்லாதிருங்கள்; பழைய மனுஷனையும் அவன் செய்கைகளையும் களைந்துபோட்ட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ன்னைச் சிருஷ்டித்தவருடைய சாயலுக்கொப்பாய்ப் பூரண அறிவடையும்படி புதிதாக்கப்பட்ட புதிய மனுஷனைத் தரித்துக்கொண்டிருக்கிறீர்கள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ன்னைச் சிருஷ்டித்தவருடைய சாயலுக்கொப்பாய்ப் பூரண அறிவடையும்படி புதிதாக்கப்பட்ட புதிய மனுஷனைத் தரித்துக்கொண்டிருக்கிறீர்கள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லே கிரேக்கனென்றும் யூதனென்றுமில்லை, விருத்தசேதனமுள்ளவனென்றும் விருத்தசேதனமில்லாதவனென்றுமில்லை, புறஜாதியானென்றும் புறதேசத்தானென்றுமில்லை, அடிமையென்றும் சுயாதீனனென்றுமில்லை; கிறிஸ்துவே எல்லாரிலும் எல்லாமுமாயிருக்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லே கிரேக்கனென்றும் யூதனென்றுமில்லை, விருத்தசேதனமுள்ளவனென்றும் விருத்தசேதனமில்லாதவனென்றுமில்லை, புறஜாதியானென்றும் புறதேசத்தானென்றுமில்லை, அடிமையென்றும் சுயாதீனனென்றுமில்லை; கிறிஸ்துவே எல்லாரிலும் எல்லாமுமாயிருக்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லே கிரேக்கனென்றும் யூதனென்றுமில்லை, விருத்தசேதனமுள்ளவனென்றும் விருத்தசேதனமில்லாதவனென்றுமில்லை, புறஜாதியானென்றும் புறதேசத்தானென்றுமில்லை, அடிமையென்றும் சுயாதீனனென்றுமில்லை; கிறிஸ்துவே எல்லாரிலும் எல்லாமுமாயிருக்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லே கிரேக்கனென்றும் யூதனென்றுமில்லை, விருத்தசேதனமுள்ளவனென்றும் விருத்தசேதனமில்லாதவனென்றுமில்லை, புறஜாதியானென்றும் புறதேசத்தானென்றுமில்லை, அடிமையென்றும் சுயாதீனனென்றுமில்லை; கிறிஸ்துவே எல்லாரிலும் எல்லாமுமாயிருக்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, நீங்கள் தேவனால் தெரிந்துகொள்ளப்பட்ட பரிசுத்தரும் பிரியருமாய், உருக்கமான இரக்கத்தையும், தயவையும், மனத்தாழ்மையையும், சாந்தத்தையும், நீடிய பொறுமையையும் தரித்துக்கொண்டு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, நீங்கள் தேவனால் தெரிந்துகொள்ளப்பட்ட பரிசுத்தரும் பிரியருமாய், உருக்கமான இரக்கத்தையும், தயவையும், மனத்தாழ்மையையும், சாந்தத்தையும், நீடிய பொறுமையையும் தரித்துக்கொண்டு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வரையொருவர் தாங்கி, ஒருவர்பேரில் ஒருவருக்குக் குறைபாடு உண்டானால், கிறிஸ்து உங்களுக்கு மன்னித்ததுபோல, ஒருவருக்கொருவர் மன்னிய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வரையொருவர் தாங்கி, ஒருவர்பேரில் ஒருவருக்குக் குறைபாடு உண்டானால், கிறிஸ்து உங்களுக்கு மன்னித்ததுபோல, ஒருவருக்கொருவர் மன்னிய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ை எல்லாவற்றின்மேலும், பூரணசற்குணத்தின் கட்டாகிய அன்பைத் தரித்துக்கொள்ள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ை எல்லாவற்றின்மேலும், பூரணசற்குணத்தின் கட்டாகிய அன்பைத் தரித்துக்கொள்ள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சமாதானம் உங்கள் இருதயங்களில் ஆளக்கடவது, இதற்கென்றே நீங்கள் ஒரே சரீரமாக அழைக்கப்பட்டீர்கள்; நன்றியறிதலுள்ளவர்களாயுமிர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சமாதானம் உங்கள் இருதயங்களில் ஆளக்கடவது, இதற்கென்றே நீங்கள் ஒரே சரீரமாக அழைக்கப்பட்டீர்கள்; நன்றியறிதலுள்ளவர்களாயுமிர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ிறிஸ்துவின் வசனம் உங்களுக்குள்ளே சகல ஞானத்தோடும் பரிபூரணமாக வாசமாயிருப்பதாக; சங்கீதங்களினாலும் கீர்த்தனைகளினாலும் ஞானப்பாட்டுகளினாலும் ஒருவருக்கொருவர் போதித்து புத்திசொல்லிக்கொண்டு, உங்கள் இருதயத்திலே கர்த்தரைப் பக்தியுடன் பாடி;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ிறிஸ்துவின் வசனம் உங்களுக்குள்ளே சகல ஞானத்தோடும் பரிபூரணமாக வாசமாயிருப்பதாக; சங்கீதங்களினாலும் கீர்த்தனைகளினாலும் ஞானப்பாட்டுகளினாலும் ஒருவருக்கொருவர் போதித்து புத்திசொல்லிக்கொண்டு, உங்கள் இருதயத்திலே கர்த்தரைப் பக்தியுடன் பாடி;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ிறிஸ்துவின் வசனம் உங்களுக்குள்ளே சகல ஞானத்தோடும் பரிபூரணமாக வாசமாயிருப்பதாக; சங்கீதங்களினாலும் கீர்த்தனைகளினாலும் ஞானப்பாட்டுகளினாலும் ஒருவருக்கொருவர் போதித்து புத்திசொல்லிக்கொண்டு, உங்கள் இருதயத்திலே கர்த்தரைப் பக்தியுடன் பாடி;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ார்த்தையினாலாவது கிரியையினாலாவது, நீங்கள் எதைச் செய்தாலும், அதையெல்லாம் கர்த்தராகிய இயேசுவின் நாமத்தினாலே செய்து, அவர் முன்னிலையாகப் பிதாவாகிய தேவனை ஸ்தோத்திரிய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ார்த்தையினாலாவது கிரியையினாலாவது, நீங்கள் எதைச் செய்தாலும், அதையெல்லாம் கர்த்தராகிய இயேசுவின் நாமத்தினாலே செய்து, அவர் முன்னிலையாகப் பிதாவாகிய தேவனை ஸ்தோத்திரிய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ைவிகளே, கர்த்தருக்கேற்கும்படி, உங்கள் புருஷருக்குக் கீழ்ப்படிய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ுருஷர்களே, உங்கள் மனைவிகளில் அன்புகூருங்கள், அவர்கள்மேல் கசந்து கொள்ளாதிருங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ள்ளைகளே, உங்களைப் பெற்றாருக்கு எல்லாக் காரியத்திலேயும் கீழ்ப்படியுங்கள்; இது கர்த்தருக்குப் பிரியமான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தாக்களே, உங்கள் பிள்ளைகள் திடனற்றுப்போகாதபடி, அவர்களுக்குக் கோபமூட்டாதிருங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தாக்களே, உங்கள் பிள்ளைகள் திடனற்றுப்போகாதபடி, அவர்களுக்குக் கோபமூட்டாதிருங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ேலைக்காரரே, சரீரத்தின்படி உங்கள் எஜமான்களாயிருக்கிறவர்களுக்கு எல்லாக் காரியத்திலேயும் கீழ்ப்படிந்து, நீங்கள் மனுஷருக்குப் பிரியமாயிருக்க விரும்புகிறவர்களாகப் பார்வைக்கு ஊழியஞ்செய்யாமல், தேவனுக்குப் பயப்படுகிறவர்களாகக் கபடமில்லாத இருதயத்தோடே ஊழியஞ்செய்யு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ேலைக்காரரே, சரீரத்தின்படி உங்கள் எஜமான்களாயிருக்கிறவர்களுக்கு எல்லாக் காரியத்திலேயும் கீழ்ப்படிந்து, நீங்கள் மனுஷருக்குப் பிரியமாயிருக்க விரும்புகிறவர்களாகப் பார்வைக்கு ஊழியஞ்செய்யாமல், தேவனுக்குப் பயப்படுகிறவர்களாகக் கபடமில்லாத இருதயத்தோடே ஊழியஞ்செய்யுங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ேலைக்காரரே, சரீரத்தின்படி உங்கள் எஜமான்களாயிருக்கிறவர்களுக்கு எல்லாக் காரியத்திலேயும் கீழ்ப்படிந்து, நீங்கள் மனுஷருக்குப் பிரியமாயிருக்க விரும்புகிறவர்களாகப் பார்வைக்கு ஊழியஞ்செய்யாமல், தேவனுக்குப் பயப்படுகிறவர்களாகக் கபடமில்லாத இருதயத்தோடே ஊழியஞ்செய்யுங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ேலைக்காரரே, சரீரத்தின்படி உங்கள் எஜமான்களாயிருக்கிறவர்களுக்கு எல்லாக் காரியத்திலேயும் கீழ்ப்படிந்து, நீங்கள் மனுஷருக்குப் பிரியமாயிருக்க விரும்புகிறவர்களாகப் பார்வைக்கு ஊழியஞ்செய்யாமல், தேவனுக்குப் பயப்படுகிறவர்களாகக் கபடமில்லாத இருதயத்தோடே ஊழியஞ்செய்யுங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ங்கள் கர்த்தராகிய கிறிஸ்துவைச் சேவிக்கிறதினாலே, சுதந்தரமாகிய பலனைக் கர்த்தராலே பெறுவீர்களென்று அறிந்த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ங்கள் கர்த்தராகிய கிறிஸ்துவைச் சேவிக்கிறதினாலே, சுதந்தரமாகிய பலனைக் கர்த்தராலே பெறுவீர்களென்று அறிந்த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தைச் செய்தாலும், அதை மனுஷர்களுக்கென்று செய்யாமல், கர்த்தருக்கென்றே மனப்பூர்வமாய்ச் செய்யுங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தைச் செய்தாலும், அதை மனுஷர்களுக்கென்று செய்யாமல், கர்த்தருக்கென்றே மனப்பூர்வமாய்ச் செய்யுங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ியாயஞ்செய்கிறவன் தான் செய்த அநியாயத்துக்கேற்ற பலனை அடைவான்; பட்சபாதமே இல்லை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ியாயஞ்செய்கிறவன் தான் செய்த அநியாயத்துக்கேற்ற பலனை அடைவான்; பட்சபாதமே இ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8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ખ્રિસ્ત સાથે તમને મૂએલામાંથી ઉઠાડવામાં આવેલા. તેથી તે વસ્તુઓ, જે આકાશમાં છે તે પ્રાપ્ત કરવા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ચ્છા કરો. મારો મતલબ છે કે એ વસ્તુઓ કે જ્યાં ખ્રિસ્ત દેવના જમણા હાથે બેઠેલ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ફક્ત આકાશની વસ્તુઓ વિષે જ વિચાર કરો, પૃથ્વી પરની વસ્તુઓ વિષ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મારી જૂની પાપી જાત મૃત્યુ પામી છે, અને ખ્રિસ્ત સાથે દેવમાં તમારું નવું જીવન ગુપ્ત રાખેલ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ખ્રિસ્ત જ તમારું જીવન છે. જ્યારે તેનું પુનરાગમન થશે, ત્યારે તમે તેના મહિમાના સહભાગી બન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એ માટે પૃથ્વી પરના તમામ અવયવો, એટલે વ્યભિચાર, અશુદ્ધતા, વિષયવાસના, ભૂંડી ઈચ્છા તથા દ્રવ્યલોભ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ૂર્તિપૂજા છે, તેઓને મારી નાખ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એ કામો દેવને ક્રોધિત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ભૂતકાળના તમારા દુષ્ટ જીવનમાં પણ તમે આ જ બાબતો કર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રંતુ હવે તમારા જીવનમાં આ વસ્તુઓને જાકારો આપો: જેવી કે રીસ, બીજા લોકોની લાગણી દુભાવે તેવી વસ્તુ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ોલવી કે કરવી, અને વાતચીત દરમ્યાન અપશબ્દોનો ઉપયોગ કરવો, અને વાતચીત દરમ્યાન અપશબ્દોનો ઉપયોગ કર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એકબીજા સાથે જૂઠ્ઠું ન બોલો. શા માટે? કારણ કે તમે તમારું પાપી જીવન તથા તેવાં કાર્યો જે તમે અગાઉ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ેલાં તે તો ક્યારના ય છોડી દીધ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મે નવું જીવન શરૂ કર્યુ છે. તમારા નવા જીવનમાં તમે નવા બનાવાયા છો. જેણે તમારું સર્જન કર્યુ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જેવા તમે બની રહ્યાં છો. આ નવું જીવન તમને દેવનું સત્ય જ્ઞાન આપ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નવા જીવનમાં ગ્રીક અને યહૂદિ લોકો વચ્ચે કોઈ ભિન્નતા નથી. જે લોકોની સુન્નત કરવામાં આવી છે,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ની સુન્નત કરવામાં નથી આવતી તેવા લોકો વચ્ચે કોઈ ભિન્નતા નથી. અથવા તો તે લોકો કે જે વિદેશીઓ અથ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િથિયનો છે તેમની વચ્ચે કોઈ ભિન્નતા નથી. સ્વતંત્ર લોકો અને દાસો વચ્ચે પણ કોઈ જ ભિન્નતા નથી. પરંત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્રિસ્ત તો બધા જ વિશ્વાસીઓમાં વસે છે. અને ખ્રિસ્ત સર્વ તથા સર્વમ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દેવે તમને પસંદ કર્યા છે અને તમને તેના પવિત્ર લોકો બનાવ્યા છે. તે તમને પ્રેમ કરે છે. તેથી હમેશા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સ્તુઓ કરો: ધૈર્યવાન ને દયાવાન બનો, ભલાઈ કરો, દીન, નમ્ર, સહનશીલ બન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એકબીજાને સહન કરો, એકબીજાને માફ કરો. જો કોઈ વ્યક્તિ તમારી વિરુંદ્ધ કોઈ અનુચિત આચરણ કરે, તો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માફ કરો. બીજા લોકોને માફ કરો કારણ કે પ્રભુએ તમને માફ કર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આ બધી જ બાબતો કરો; પરંતુ તે બધાથી મહત્વપૂર્ણ એ છે કે, તમે એકબીજાને પ્રેમ કરો. તમને દરેક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પૂર્ણ એકતામાં સાંકળતું બંધન જ પ્રેમ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ખ્રિસ્ત જે શાંતિ પ્રદાન કરે છે તેના વડે તમારા વિચારોને નિયંત્રિત થવા દો. શાંતિ પ્રાપ્તિ અર્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બધા એક જ શરીરબનવા માટે તેડાયેલા છો. હમેશા આભારસ્તુતિ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ખ્રિસ્તની વાતો સર્વ જ્ઞાનમાં પુષ્કળતાથી તમારામાં રહે. એકબીજાને શીખવવા માટે અને સક્ષમ બનાવ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ા સંપૂર્ણ જ્ઞાનનો ઉપયોગ કરો. ગીતો, સ્તોત્રો અને આત્મિક ગાયનોથી તમારા હૃદયમાં દેવની આભારસ્તુત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મે જે કહો અને કરો તે સર્વ પ્રભુ ઈસુના નામે થવા દો. અને તમારા આ દરેક કાર્યોમાં, દેવ બાપ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ભારસ્તુતિ ઈસુ દ્વારા વ્યક્ત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ત્નીઓ, તમારા પતિની સત્તાને આધીન રહો. પ્રભુમાં આ કામ કરવાની સુયોગ્ય બાબત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પતિઓ, તમે તમારી પત્નીઓ પર પ્રેમ કરો, અને તેમના પ્રત્યે કઠોર ન થ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બાળકો, તમારા માબાપોની દરેક આજ્ઞાને અનુસરો, આ પ્રભુને પ્રસન્ન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પિતાઓ, તમારા બાળકોને ચીડવો નહિ. જો તમે તેમના પ્રત્યે કઠોર બનશો, તો પછી તેઓ પ્રયત્નો કરવાનું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ડી દ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દાસો, તમારા પૃથ્વી પરના માલિકોની દરેક આજ્ઞા પાળો. તમારો માલિક તમને જોઈ શકે તેમ ન હોય તેવા સમય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તમારા માલિકની આજ્ઞાઓનું પાલન કરો. તમે તો ખરેખર લોકોને ખુશ કરવા પ્રયત્ન કરી રહ્યા નથી, તમે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ભુને પ્રસન્ન કરવા પ્રયત્ન કરી રહ્યા છો. તેથી પ્રામાણિકપણે આજ્ઞાપાલન કરો કારણ કે તમે પ્રભુનો આદ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મે જે કરી રહ્યા છો તે દરેક કાર્યમાં, તમે જેટલું થઈ શકે તેટલું શ્રેષ્ઠ કામ કરો. એ રીતે કામ કર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ણે લોકો માટે નહિ, પરંતુ પ્રભુ માટે કાર્ય કરી રહ્યા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યાદ રાખો કે પ્રભુ તરફથી તમને બદલો મળવાનો છે. તે તમને, તેણે જે તેના લોકોને વચન આપેલું તે પ્રદ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શે. તમે તો પ્રભુ ખ્રિસ્તની સેવા કરી રહ્યા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યાદ રાખો કે કોઈ પણ વ્યક્તિ અનુચિત કાર્ય કરશે તે તેના અનુચિત કાર્યને કારણે સજાને પાત્ર બન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ભુ ને ત્યાં પક્ષપાત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2026-10-21T09:39:28Z</dcterms:created>
  <dcterms:modified xsi:type="dcterms:W3CDTF">2026-10-21T09:39:28Z</dcterms:modified>
  <dc:title>કલોસીઓને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