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சபையிலே தேவன் எழுந்தருளியிருக்கிறார்; தேவர்களின் நடுவிலே அவர் நியாயம் விசாரிக்கி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துவரைக்கும் நீங்கள் அநியாயத்தீர்ப்புச்செய்து, துன்மார்க்கருக்கு முகதாட்சிணியம் பண்ணுவீர்கள். (சேலா.)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ஏழைக்கும் திக்கற்ற பிள்ளைக்கும் நியாயஞ்செய்து, சிறுமைப்பட்டவனுக்கும் திக்கற்றவனுக்கும் நீதி செய்யு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லவீனனையும் எளியவனையும் விடுவித்து துன்மார்க்கரின் கைக்கு அவர்களைத் தப்புவியுங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றியாமலும் உணராமலுமிருக்கிறார்கள், அந்தகாரத்திலே நடக்கிறார்கள்; தேசத்தின் அஸ்திபாரங்களெல்லாம் அசைகிற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ங்கள் தேவர்கள் என்றும், நீங்களெல்லாரும் உன்னதமானவரின் மக்கள் என்றும் நான் சொல்லியிருந்த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னாலும் நீங்கள் மனுஷரைப்போலச் செத்து லோகப்பிரபுக்களில் ஒருவனைப்போல விழுந்துபோவீ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வனே எழுந்தருளும், பூமிக்கு நியாயத்தீர்ப்புச் செய்யும்; நீரே சகல ஜாதிகளையும் சுதந்தரமாகக் கொண்டிருப்பவ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0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1 ದೇವರು ಬಲಶಾಲಿಗಳ ಮಧ್ಯದಲ್ಲಿ ನಿಂತು ದೇವರುಗಳಿಗೆ ನ್ಯಾಯತೀರಿಸ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ಎಷ್ಟರ ವರೆಗೂ ಅನ್ಯಾಯವಾಗಿ ತೀರ್ಪುಮಾಡಿ ದುಷ್ಟ ರಿಗೆ ಮುಖದಾಕ್ಷಿಣ್ಯ ಮಾಡುವಿರಿ? ಸೆ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ದರಿದ್ರ ನನ್ನೂ ದಿಕ್ಕಿಲ್ಲದವನನ್ನೂ ಕಾಪಾಡಿ ದೀನನಿಗೂ ಬಡವ ನಿಗೂ ನೀತಿಯನ್ನು ಮಾ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ದರಿದ್ರನನ್ನೂ ಬಡವ ನನ್ನೂ ದುಷ್ಟರ ಕೈಯಿಂದ ಬಿಡಿಸ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ಅವರು ಅರಿಯರು; ಗ್ರಹಿಸುವದಿಲ್ಲ; ಕತ್ತಲೆಯಲ್ಲಿ ನಡೆದುಕೊಳ್ಳುತ್ತಾರೆ. ಭೂಮಿಯ ಅಸ್ತಿವಾರಗಳೆಲ್ಲಾ ಕ್ರಮವಿಲ್ಲದವುಗ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ನಾನು--ನೀವು ದೇವರುಗಳು; ನೀವೆಲ್ಲರು ಮಹೋನ್ನತನ ಮಕ್ಕಳು ಎಂದು ಹೇಳಿ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ದಾಗ್ಯೂ ಮನುಷ್ಯರ ಹಾಗೆ ನೀವು ಸಾಯುವಿರಿ; ಪ್ರಧಾನರಲ್ಲಿ ಒಬ್ಬನ ಹಾಗೆ ಬೀಳುವ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ಓ ದೇವರೇ, ಏಳು; ಭೂಮಿಗೆ ನ್ಯಾಯತೀರಿಸು; ನೀನು ಜನಾಂಗಗಳನ್ನೆಲ್ಲಾ ಬಾಧ್ಯವಾಗಿ ಹೊಂದುವ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1">
  <a:themeElements>
    <a:clrScheme name="Theme8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2026-10-20T09:16:53Z</dcterms:created>
  <dcterms:modified xsi:type="dcterms:W3CDTF">2026-10-20T09:16:53Z</dcterms:modified>
  <dc:title>ಕೀರ್ತನೆಗಳು : 82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