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ஞானம் கூப்பிடுகிறதில்லையோ? புத்தி சத்தமிடுகிறதில்லைய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வழியருகேயுள்ள மேடைகளிலும், நாற்சந்திகளிலும் நிற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 ஊர்வாசல்களின் ஓரத்திலும், பட்டணத்தின் முகப்பிலும், நடை கூடங்களிலும் நின்று சத்தமிட்ட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 ஊர்வாசல்களின் ஓரத்திலும், பட்டணத்தின் முகப்பிலும், நடை கூடங்களிலும் நின்று சத்தமிட்ட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ே, உங்களை நோக்கிக் கூப்பிடுகிறேன்; என் சத்தம் மனுபுத்திரருக்குத் தொனி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ேதைகளே விவேகம் அடையுங்கள்; மூடர்களே, புத்தியுள்ள சிந்தையாயி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ேதைகளே விவேகம் அடையுங்கள்; மூடர்களே, புத்தியுள்ள சிந்தையாயி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ளுங்கள், மேம்பாடான காரியங்களைப் பேசுவேன்; என் உதடுகள் உத்தமகாரியங்களை வசனி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வாய் சத்தியத்தை விளம்பும், ஆகாமியம் என் உதடுகளுக்கு அருவருப்பான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வாயின் வாக்குகளெல்லாம் நீதியானவைகள்; அவைகளில் புரட்டும் விபரீதமும் இ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ெல்லாம் புத்தியுள்ளவனுக்குத் தெளிவும், ஞானத்தைப் பெற்றவர்களுக்கு யதார்த்தமும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ெள்ளியைப்பார்க்கிலும் என் புத்திமதியையும், பசும்பொன்னைப் பார்க்கிலும் ஞானத்தையும் அங்கீகரித்துக்கொள்ள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த்துக்களைப்பார்க்கிலும் ஞானமே நல்லது; இச்சிக்கப்படத்தக்கவைகளெல்லாம் அதற்கு நிகரல்ல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மாகிய நான் விவேகத்தோடே வாசம்பண்ணி, நல்யுக்தியான அறிவுகளைக் கண்டடை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மையை வெறுப்பதே கர்த்தருக்குப் பயப்படும் பயம்; பெருமையையும், அகந்தையையும், தீய வழியையும், புரட்டுவாயையும் நான் வெறு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மையை வெறுப்பதே கர்த்தருக்குப் பயப்படும் பயம்; பெருமையையும், அகந்தையையும், தீய வழியையும், புரட்டுவாயையும் நான் வெற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லோசனையும் மெய்ஞ்ஞானமும் என்னுடையவைகள்; நானே புத்தி, வல்லமை என்னுடைய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ாலே ராஜாக்கள் அரசாளுகிறார்கள், பிரபுக்கள் நீதிசெலுத்த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ாலே அதிகாரிகளும், பிரபுக்களும், பூமியிலுள்ள சகல நியாயாதிபதிகளும் ஆளுகைசெய்து வர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னைச் சிநேகிக்கிறவர்களை நான் சிநேகிக்கிறேன்; அதிகாலையில் என்னைத் தேடுகிறவர்கள் என்னைக் கண்டடை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ஐசுவரியமும், கனமும், நிலையான பொருளும், நீதியும் என்னிடத்தில் உண்ட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ொன்னையும் தங்கத்தையும் பார்க்கிலும் என் பலன் நல்லது; சுத்த வெள்ளியைப் பார்க்கிலும் என் வருமானம் நல்ல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ொன்னையும் தங்கத்தையும் பார்க்கிலும் என் பலன் நல்லது; சுத்த வெள்ளியைப் பார்க்கிலும் என் வருமானம் நல்ல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னைச் சிநேகிக்கிறவர்கள் மெய்ப்பொருளைச் சுதந்தரிக்கும்படிக்கும், அவர்களுடைய களஞ்சியங்களை நான் நிரப்பும்படிக்க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 நீதியின் வழியிலும், நியாயபாதைகளுக்குள்ளும் நடத்த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தமது கிரியைகளுக்குமுன் பூர்வமுதல் என்னைத் தமது வழியின் ஆதியாகக் கொண்டிருந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 உண்டாகுமுன்னும், ஆதிமுதற்கொண்டும் அநாதியாய் நான் அபிஷேகம்பண்ணப்பட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ழங்களும், ஜலம் புரண்டுவரும் ஊற்றுகளும் உண்டாகுமுன்னே நான் ஜநிப்பிக்கப்ப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லைகள் நிலைபெறுவதற்கு முன்னும், குன்றுகள் உண்டாவதற்கு முன்ன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பூமியையும் அதின் வெளிகளையும், பூமியிலுள்ள மண்ணின் திரள்களையும் உண்டாக்குமுன்னும் நான் ஜநிப்பிக்கப்பட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வானங்களைப் படைக்கையில் நான் அங்கே இருந்தேன்; அவர் சமுத்திர விலாசத்தை வட்டணிக்கையில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யரத்தில் மேகங்களை ஸ்தாபித்து, சமுத்திரத்தின் ஊற்றுகளை அடைத்து வைக்கையில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முத்திர ஜலம் தன் கரையை விட்டு மீறாதபடிக்கு அதற்கு எல்லையைக் கட்டளையிட்டு, பூமியின் அஸ்திபாரங்களை நிலைப்படுத்துகையில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முத்திர ஜலம் தன் கரையை விட்டு மீறாதபடிக்கு அதற்கு எல்லையைக் கட்டளையிட்டு, பூமியின் அஸ்திபாரங்களை நிலைப்படுத்துகையில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அவர் அருகே செல்லப் பிள்ளையாயிருந்தேன்; நித்தம் அவருடைய மனமகிழ்ச்சியாயிருந்து, எப்பொழுதும் அவர் சமுகத்தில் களிகூர்ந்த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ுடைய பூவுலகத்தில் சந்தோஷப்பட்டு மனுமக்களுடனே மகிழ்ந்துகொண்டிருந்த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 பிள்ளைகளே, எனக்குச் செவிகொடுங்கள்; என் வழிகளைக் காத்து நடக்கிறவர்கள் பாக்கியவான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புத்தியைக் கேட்டு, ஞானமடையுங்கள்; அதை விட்டு விலகாதிர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் வாசற்படியில் நித்தம் விழித்திருந்து, என் கதவு நிலையருகே காத்திருந்து, எனக்குச் செவிகொடுக்கிற மனுஷன் பாக்கிய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்னைக் கண்டடைகிறவன் ஜீவனைக் கண்டடைகிறான்; கர்த்தரிடத்தில் தயவையும் பெறு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னக்கு விரோதமாகப் பாவஞ்செய்கிறவனோ, தன் ஆத்துமாவைச் சேதப்படுத்துகிறான், என்னை வெறுக்கிறவர்கள் யாவரும் மரணத்தை விரும்புகிறவர்கள் என்று சொல்லு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జ్ఞానము ఘోషించుచున్నది వివేచన తన స్వరమును వినిపించ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త్రోవప్రక్కను రాజవీధుల మొగలలోను నడిమార్గములలోను అది నిలుచ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గుమ్మములయొద్దను పురద్వారమునొద్దను పట్టణపు గవునులయొద్దను నిలువబడి అది ఈలాగు గట్టిగా ప్రకట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ానవులారా, మీకే నేను ప్రకటించుచున్నాను నరులగు మీకే నా కంఠస్వరము వినిప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జ్ఞానములేనివారలారా, జ్ఞానము ఎట్టిదైనది తెలిసి కొనుడి బుద్ధిహీనులారా,బుద్ధియెట్టిదైనది యోచ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శ్రేష్ఠమైన సంగతులను చెప్పెదను వినుడి నా పెదవులు యథార్థమైన మాటలు పలు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 నోరు సత్యమైన మాటలు పలుకును దుష్టత్వము నా పెదవులకు అసహ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 నోటి మాటలన్నియు నీతిగలవి వాటిలో మూర్ఖతయైనను కుటిలతయైనను 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వియన్నియు వివేకికి తేటగాను తెలివినొందినవారికి యథార్థముగాను ఉ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ెండికి ఆశపడక నా ఉపదేశము అంగీకరించుడి మేలిమి బంగారు నాశింపక తెలివినొంద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జ్ఞానము ముత్యములకన్న శ్రేష్ఠమైనది విలువగల సొత్తులేవియు దానితో సాటి క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జ్ఞానమను నేను చాతుర్యమును నాకు నివాసముగా చేసికొనియున్నాను సదుపాయములు తెలిసికొనుట నాచేతన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ెహోవాయందు భయభక్తులు గలిగియుండుట చెడుతనము నసహ్యించుకొనుటయే. గర్వము అహంకారము దుర్మార్గత కుటిల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ు నాకు అసహ్య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లోచన చెప్పుటయు లెస్సైన జ్ఞానము నిచ్చుటయు నా వశము జ్ఞానాధారము నేనే, పరాక్రమము నా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వలన రాజులు ఏలుదురు అధికారులు న్యాయమునుబట్టి పాలన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ావలన అధిపతులును లోకములోని ఘనులైన న్యాయాధిపతులందరును ప్రభుత్వమ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న్ను ప్రేమించువారిని నేను ప్రేమించుచున్నాను నన్ను జాగ్రత్తగా వెదకువారు నన్ను కనుగొ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ఐశ్వర్య ఘనతలును స్థిరమైన కలిమియు నీతియు నాయొద్ద న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ేలిమి బంగారముకంటెను అపరంజికంటెను నావలన కలుగు ఫలము మంచిది ప్రశస్తమైన వెండికంటె నావలన కల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బడి దొడ్డ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తిమార్గమునందును న్యాయమార్గములయందును నేను నడ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న్ను ప్రేమించువారిని ఆస్తికర్తలుగా చేయుదును వారి నిధులను నింప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పూర్వకాలమందు తన సృష్ట్యారంభమున తన కార్య ములలో ప్రథమమైనదానిగా యెహోవా నన్ను కలుగ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నాదికాలము మొదలుకొని మొదటినుండి భూమి ఉత్పత్తియైన కాలమునకు పూర్వము నేను నియమింపబడ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ప్రవాహజలములు లేనప్పుడు నీళ్లతో నిండిన ఊటలు లేనప్పుడు నేను పుట్ట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పర్వతములు స్థాపింపబడకమునుపు కొండలు పుట్టకమును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భూమిని దాని మైదానములను ఆయన చేయక మునుపు నేల మట్టిని రవంతయు సృష్టింపకమునుపు నేను పుట్ట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ఆయన ఆకాశవిశాలమును స్థిరపరచినప్పుడు మహాజలములమీద మండలమును నిర్ణయించినప్పుడు నేనక్కడ న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ఆయన పైన ఆకాశమును స్థిరపరచినప్పుడు జలధారలను ఆయన బిగిం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జలములు తమ సరిహద్దులు మీరకుండునట్లు ఆయన సముద్రమునకు పొలిమేరను ఏర్పరచినప్పుడు భూమియొక్క పునాద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ణయిం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ేను ఆయనయొద్ద ప్రధానశిల్పినై అనుదినము సంతో షించుచు నిత్యము ఆయన సన్నిధిని ఆనందించుచున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ఆయన కలుగజేసిన పరలోకమునుబట్టి సంతోషించుచు నరులను చూచి ఆనందించుచున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కావున పిల్లలారా, నా మాట ఆలకించుడి నా మార్గముల ననుసరించువారు ధన్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ఉపదేశమును నిరాకరింపక దాని నవలంబించి జ్ఞానులై యు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అనుదినము నా గడపయొద్ద కనిపెట్టుకొని నా ద్వారబంధములయొద్ద కాచుకొని నా ఉపదేశము వినువారు ధన్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నన్ను కనుగొనువాడు జీవమును కనుగొనును యెహోవా కటాక్షము వానికి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నన్ను కనుగొననివాడు తనకే హాని చేసికొనును నాయందు అసహ్యపడువారందరు మరణమును స్నేహ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2026-10-20T02:02:32Z</dcterms:created>
  <dcterms:modified xsi:type="dcterms:W3CDTF">2026-10-20T02:02:32Z</dcterms:modified>
  <dc:title>సామెతలు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