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யோபுக்க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 இவைகளுக்கு உத்தரவு சொல்லக்கடவ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பு கர்த்தருக்குப் பிரதியுத்தரமாக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 பொத்தி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 பொத்திக்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ரண்டொருதரம் பேசினேன்; இனி நான் பிரதியுத்தரம் கொடாமலும் பேசாமலும் இர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பெருங்காற்றில் இருந்து யோபுக்கு உத்தரவு அருள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புருஷனைப்போல நீ இடைக்கட்டிக்கொள்; நான் உன்னைக்கேட்பேன், நீ எனக்கு உத்தரவுசொல்ல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புயத்தைப்போல் உனக்குப் புயமுண்டோ? அவரைப்போல் இடிமுழக்கமாய் சத்தமிடக்கூ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 தரித்து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கோபத்தின் உக்கிரத்தை வீசி, அகந்தையுள்ளவனையெல்லாம் தேடிப்பார்த்துத் தாழ்த்திவ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ுமையுள்ளவனையெல்லாம் கவனித்து அவனைப் பணியப்பண்ணி துன்மார்க்கரை அவர்களிருக்கிற ஸ்தலத்திலே மிதித்துவி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அவர்களை ஏகமாய்ப் புழுதியிலே புதைத்து, அவர்கள் முகங்களை அந்தரங்கத்திலே கட்டிப்போ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பிகெமோத்தை நீ கவனித்துப்பார்; உன்னை உண்டாக்கினதுபோல அதையும் உண்டாக்கினேன்; அது மாட்டைப்போல் புல்லைத் தின்ன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அதினுடைய பெலன் அதின் இடுப்பிலும், அதின் வீரியம் அதின் வயிற்றின் நரம்புகளிலும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ன் வாலை, கேதுரு மரத்தைப்போல் நீட்டுகிறது; அதின் இடுப்பு நரம்புகள் பின்னிக்கொண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எலும்புகள் கெட்டியான வெண்கலத்தைப்போலவும், அதின் அஸ்திகள் இருப்புக் கம்பிகளைப்போலவு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தேவனுடைய கிரியைகளில் பிரதானமான ஒரு கிரியை, அதை உண்டாக்கினவர் அதற்கு ஒரு பட்டயத்தையும் கொ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ட்டுமிருகங்கள் யாவும் விளையாடுகிற மலைகள் அதற்கு மேய்ச்சலை விளைவ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நிழலுள்ள செடிகளின் கீழும், நாணலின் மறைவிலும் உளையிலும் படுத்துக்கொள்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ழைகளின் நிழல் அதைக் கவிந்து, நதியின் அலரிகள் அதைச் சூழ்ந்து கொள்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 அது அசையாமல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கண்கள் பார்த்திருக்க அதை யார் பிடிக்கக்கூடும்? மூக்கணாங்கயிறுபோட அதின் மூக்கை யார் குத்தக்கூடும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యోబునకు ఈలాగు...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క్షేపణలు చేయజూచువాడు సర్వశక్తుడగు దేవునితో వాదింపవచ్చునా? దేవునితో వాదించువాడు ఇ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ుత్తర మియ్య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యోబు యెహోవాకు ఈలాగున ప్రత్యుత్తర 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ిత్తగించుము, నేను నీచుడను, నేను, నీకు ఏమని ప్రత్యుత్తరమిచ్చెదను? నా నోటిమీద నా చే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క మారు మాటలాడితిని నేను మరల నోరెత్తను. రెండు సారులు మాటలాడితిని ఇకను పలుక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యెహోవా సుడిగాలిలోనుండి ఈలాగు యోబుతో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ౌరుషము తెచ్చుకొని నీ నడుము కట్టుకొనుము నేను నీకు ప్రశ్నవేసెదను నీవు ప్రత్యు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నా న్యాయమును బొత్తిగా కొట్టివేసెదవా? నిర్దోషివని నీవు తీర్పు పొందుటకై నామీద అప రా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ప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నికి కలిగియున్న బాహుబలము నీకు కలదా? ఆయన ఉరుము ధ్వనివంటి స్వరముతో నీవు గర్జింప 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డంబర మహాత్మ్యములతో నిన్ను నీవు అలంకరించు కొనుము గౌరవప్రభావములను ధరి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ఆగ్రహమును ప్రవాహములుగా కుమ్మరించుము గర్విష్టులైన వారినందరిని చూచి వారిని క్రుంగ 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గర్విష్టులైన వారిని చూచి వారిని అణగగొట్టుము దుష్టులు ఎక్కడనున్నను వారిని అక్కడనే అణగ ద్రొక్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నబడకుండ వారినందరిని బూడిదెలో పాతిపెట్టుము సమాధిలో వారిని బంధ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నీ దక్షిణహస్తమే నిన్ను రక్షింపగలదని నేను నిన్నుగూర్చి ఒప్పుకొన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చేసిన నీటిగుఱ్ఱమును నీవు చూచియున్నావు గదా ఎద్దువలె అది గడ్డి మ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 శక్తి దాని నడుములో ఉన్నది దాని బలము దాని కడుపు నరములలో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దారుచెట్టు కొమ్మ వంగునట్లు అది తన తోకను వంచును దాని తొడల నరములు దిట్టముగా సంధింప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ాని యెముకలు ఇత్తడి గొట్టములవలె ఉన్నవి దాని ప్రక్క టెముకలు ఇనుపకమ్ములవలె ఉ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ది దేవుడు సృష్టించినవాటిలో గొప్పది దాని సృజించినవాడే దాని ఖడ్గమును దాని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ర్వతములలో దానికి మేత మొలచును అరణ్యజంతువులన్నియు అచ్చట ఆడ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ామర చెట్లక్రిందను జమ్ముగడ్డి మరుగునను పఱ్ఱలోను అది పండ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ామరచెట్ల నీడను అది ఆశ్రయించును నదిలోని నిరవంజిచెట్లు దాని చుట్టుకొని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దీప్రవాహము పొంగి పొర్లినను అది భయపడదు యొర్దానువంటి ప్రవాహము పొంగి దానినోటియొద్దకు వచ్చినన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ైర్యము విడువ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ది చూచుచుండగా ఎవరైన దానిని పట్టుకొనగలరా? ఉరియొగ్గి దాని ముక్కునకు సూత్రము వేయగల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2026-10-21T04:46:51Z</dcterms:created>
  <dcterms:modified xsi:type="dcterms:W3CDTF">2026-10-21T04:46:51Z</dcterms:modified>
  <dc:title>యోబు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