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் நான் பவுலைச் சேர்ந்தவனென்றும், வேறொருவன் நான் அப்பொல்லோவைச் சேர்ந்தவனென்றும் சொல்லுகிறபடியால் நீங்கள் மாம்சத்திற்குரியவர்கள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நட்டேன், அப்பொல்லோ நீர்ப்பாய்ச்சினான், தேவனே விளையச்செய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ிருக்க, நடுகிறவனாலும் ஒன்றுமில்லை, நீர்ப்பாய்ச்சுகிறவனாலும் ஒன்றுமில்லை, விளையச்செய்கிற தேவனாலே எல்லா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ிருக்க, நடுகிறவனாலும் ஒன்றுமில்லை, நீர்ப்பாய்ச்சுகிறவனாலும் ஒன்றுமில்லை, விளையச்செய்கிற தேவனாலே எல்லா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தேவனுக்கு உடன்வேலையாட்களாயிருக்கிறோம்; நீங்கள் தேவனுடைய பண்ணையும், தேவனுடைய மாளிகையுமாய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தேவனுக்கு உடன்வேலையாட்களாயிருக்கிறோம்; நீங்கள் தேவனுடைய பண்ணையும், தேவனுடைய மாளிகையுமாயிருக்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ோடப்பட்டிருக்கிற அஸ்திபாரமாகிய இயேசுகிறிஸ்துவை அல்லாமல் வேறே அஸ்திபாரத்தைப் போட ஒருவனாலும் கூ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அந்த அஸ்திபாரத்தின்மேல் பொன், வெள்ளி, விலையேறப்பெற்ற கல், மரம், புல், வைக்கோல் ஆகிய இவைகளைக் கட்டின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ஒருவன் கட்டினது நிலைத்தால், அவன் கூலியைப் பெற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வனுடைய ஆலயமயிருக்கிறீர்களென்றும், தேவனுடைய ஆவி உங்களில் வாசமாயிருக்கிறாரென்றும் அறியாதிருக்கிறீர்கள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வனுடைய ஆலயமயிருக்கிறீர்களென்றும், தேவனுடைய ஆவி உங்களில் வாசமாயிருக்கிறாரென்றும் அறியாதிருக்கிறீர்கள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ுடைய சிந்தனைகள் வீணாயிருக்கிறதென்று கர்த்தர் அறிந்திருக்கிறாரென்றும் எழுதி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ஒருவனும் மனுஷரைக்குறித்து மேன்மைபாராட்டாதிருப்பானாக; எல்லாம் உங்களுடையதே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 நிகழ்காரியங்களாகிலும், வருங்காரியங்களாகிலும், எல்லாம் உங்களுடையத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 நிகழ்காரியங்களாகிலும், வருங்காரியங்களாகிலும், எல்லாம் உங்களுடையத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றிஸ்துவினுடையவர்கள்; கிறிஸ்து தேவனுடைய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, brethren, could not speak unto you as unto spiritual, but as unto carnal, even a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bes in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have fed you with milk, and not with food: for until now all of you were not able to bear i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ither yet now are all of you a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all of you are yet carnal: for whereas there is among you envying, and strife, and division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all of you not carnal, and walk as m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while one says, I am of Paul; and another, I am of Apollos; are all of you not carn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then is Paul, and who is Apollos, but ministers by whom all of you believed, even as the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ve to every ma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planted, Apollos watered; but God gave the increa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en neither is he that plants any thing, neither he that waters; but God that give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crea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he that plants and he that waters are one: and every man shall receive his own rewa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ing to his own lab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we are labourers together with God: all of you are God's farming, all of you are God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ild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ccording to the grace of God which is given unto me, as a wise architect, I have lai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ndation, and another builds thereon. But let every man take heed how he builds thereup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other foundation can no man lay than that is laid, which is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if any man build upon this foundation gold, silver, precious stones, wood, hay, stubbl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Every man's work shall be made manifest: for the day shall declare it, because it shall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aled by fire; and the fire shall try every man's work of what sort it i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any man's work abide which he has built thereupon, he shall receive a re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any man's work shall be burned, he shall suffer loss: but he himself shall be saved; yet 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by 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 that all of you are the temple of God, and that the Spirit of God dwell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ny man defile the temple of God, him shall God destroy; for the temple of God is holy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mple all of you a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et no man deceive himself. If any man among you seems to be wise in this world, let him beco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fool, that he may be w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 wisdom of this world is foolishness with God. For it is written, He takes the wis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own craft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gain, The Lord knows the thoughts of the wise, that they are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refore let no man glory in men. For all things are your'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ther Paul, or Apollos, or Cephas, or the world, or life, or death, or things present, 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to come; all are your'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ll of you are Christ's; and Christ is God'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2026-10-19T23:10:47Z</dcterms:created>
  <dcterms:modified xsi:type="dcterms:W3CDTF">2026-10-19T23:10:47Z</dcterms:modified>
  <dc:title>1 Corinthians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