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Override PartName="/ppt/slides/slide79.xml" ContentType="application/vnd.openxmlformats-officedocument.presentationml.slide+xml"/>
  <Override PartName="/ppt/notesSlides/notesSlide79.xml" ContentType="application/vnd.openxmlformats-officedocument.presentationml.notesSlide+xml"/>
  <Override PartName="/ppt/slides/slide80.xml" ContentType="application/vnd.openxmlformats-officedocument.presentationml.slide+xml"/>
  <Override PartName="/ppt/notesSlides/notesSlide80.xml" ContentType="application/vnd.openxmlformats-officedocument.presentationml.notesSlide+xml"/>
  <Override PartName="/ppt/slides/slide81.xml" ContentType="application/vnd.openxmlformats-officedocument.presentationml.slide+xml"/>
  <Override PartName="/ppt/notesSlides/notesSlide81.xml" ContentType="application/vnd.openxmlformats-officedocument.presentationml.notesSlide+xml"/>
  <Override PartName="/ppt/slides/slide82.xml" ContentType="application/vnd.openxmlformats-officedocument.presentationml.slide+xml"/>
  <Override PartName="/ppt/notesSlides/notesSlide82.xml" ContentType="application/vnd.openxmlformats-officedocument.presentationml.notesSlide+xml"/>
  <Override PartName="/ppt/slides/slide83.xml" ContentType="application/vnd.openxmlformats-officedocument.presentationml.slide+xml"/>
  <Override PartName="/ppt/notesSlides/notesSlide83.xml" ContentType="application/vnd.openxmlformats-officedocument.presentationml.notesSlide+xml"/>
  <Override PartName="/ppt/slides/slide84.xml" ContentType="application/vnd.openxmlformats-officedocument.presentationml.slide+xml"/>
  <Override PartName="/ppt/notesSlides/notesSlide84.xml" ContentType="application/vnd.openxmlformats-officedocument.presentationml.notesSlide+xml"/>
  <Override PartName="/ppt/slides/slide85.xml" ContentType="application/vnd.openxmlformats-officedocument.presentationml.slide+xml"/>
  <Override PartName="/ppt/notesSlides/notesSlide85.xml" ContentType="application/vnd.openxmlformats-officedocument.presentationml.notesSlide+xml"/>
  <Override PartName="/ppt/slides/slide86.xml" ContentType="application/vnd.openxmlformats-officedocument.presentationml.slide+xml"/>
  <Override PartName="/ppt/notesSlides/notesSlide86.xml" ContentType="application/vnd.openxmlformats-officedocument.presentationml.notesSlide+xml"/>
  <Override PartName="/ppt/slides/slide87.xml" ContentType="application/vnd.openxmlformats-officedocument.presentationml.slide+xml"/>
  <Override PartName="/ppt/notesSlides/notesSlide87.xml" ContentType="application/vnd.openxmlformats-officedocument.presentationml.notesSlide+xml"/>
  <Override PartName="/ppt/slides/slide88.xml" ContentType="application/vnd.openxmlformats-officedocument.presentationml.slide+xml"/>
  <Override PartName="/ppt/notesSlides/notesSlide88.xml" ContentType="application/vnd.openxmlformats-officedocument.presentationml.notesSlide+xml"/>
  <Override PartName="/ppt/slides/slide89.xml" ContentType="application/vnd.openxmlformats-officedocument.presentationml.slide+xml"/>
  <Override PartName="/ppt/notesSlides/notesSlide89.xml" ContentType="application/vnd.openxmlformats-officedocument.presentationml.notesSlide+xml"/>
  <Override PartName="/ppt/slides/slide90.xml" ContentType="application/vnd.openxmlformats-officedocument.presentationml.slide+xml"/>
  <Override PartName="/ppt/notesSlides/notesSlide90.xml" ContentType="application/vnd.openxmlformats-officedocument.presentationml.notesSlide+xml"/>
  <Override PartName="/ppt/slides/slide91.xml" ContentType="application/vnd.openxmlformats-officedocument.presentationml.slide+xml"/>
  <Override PartName="/ppt/notesSlides/notesSlide91.xml" ContentType="application/vnd.openxmlformats-officedocument.presentationml.notesSlide+xml"/>
  <Override PartName="/ppt/slides/slide92.xml" ContentType="application/vnd.openxmlformats-officedocument.presentationml.slide+xml"/>
  <Override PartName="/ppt/notesSlides/notesSlide92.xml" ContentType="application/vnd.openxmlformats-officedocument.presentationml.notesSlide+xml"/>
  <Override PartName="/ppt/slides/slide93.xml" ContentType="application/vnd.openxmlformats-officedocument.presentationml.slide+xml"/>
  <Override PartName="/ppt/notesSlides/notesSlide93.xml" ContentType="application/vnd.openxmlformats-officedocument.presentationml.notesSlide+xml"/>
  <Override PartName="/ppt/slides/slide94.xml" ContentType="application/vnd.openxmlformats-officedocument.presentationml.slide+xml"/>
  <Override PartName="/ppt/notesSlides/notesSlide94.xml" ContentType="application/vnd.openxmlformats-officedocument.presentationml.notesSlide+xml"/>
  <Override PartName="/ppt/slides/slide95.xml" ContentType="application/vnd.openxmlformats-officedocument.presentationml.slide+xml"/>
  <Override PartName="/ppt/notesSlides/notesSlide95.xml" ContentType="application/vnd.openxmlformats-officedocument.presentationml.notesSlide+xml"/>
  <Override PartName="/ppt/slides/slide96.xml" ContentType="application/vnd.openxmlformats-officedocument.presentationml.slide+xml"/>
  <Override PartName="/ppt/notesSlides/notesSlide96.xml" ContentType="application/vnd.openxmlformats-officedocument.presentationml.notesSlide+xml"/>
  <Override PartName="/ppt/slides/slide97.xml" ContentType="application/vnd.openxmlformats-officedocument.presentationml.slide+xml"/>
  <Override PartName="/ppt/notesSlides/notesSlide97.xml" ContentType="application/vnd.openxmlformats-officedocument.presentationml.notesSlide+xml"/>
  <Override PartName="/ppt/slides/slide98.xml" ContentType="application/vnd.openxmlformats-officedocument.presentationml.slide+xml"/>
  <Override PartName="/ppt/notesSlides/notesSlide98.xml" ContentType="application/vnd.openxmlformats-officedocument.presentationml.notesSlide+xml"/>
  <Override PartName="/ppt/slides/slide99.xml" ContentType="application/vnd.openxmlformats-officedocument.presentationml.slide+xml"/>
  <Override PartName="/ppt/notesSlides/notesSlide99.xml" ContentType="application/vnd.openxmlformats-officedocument.presentationml.notesSlide+xml"/>
  <Override PartName="/ppt/slides/slide100.xml" ContentType="application/vnd.openxmlformats-officedocument.presentationml.slide+xml"/>
  <Override PartName="/ppt/notesSlides/notesSlide100.xml" ContentType="application/vnd.openxmlformats-officedocument.presentationml.notesSlide+xml"/>
  <Override PartName="/ppt/slides/slide101.xml" ContentType="application/vnd.openxmlformats-officedocument.presentationml.slide+xml"/>
  <Override PartName="/ppt/notesSlides/notesSlide101.xml" ContentType="application/vnd.openxmlformats-officedocument.presentationml.notesSlide+xml"/>
  <Override PartName="/ppt/slides/slide102.xml" ContentType="application/vnd.openxmlformats-officedocument.presentationml.slide+xml"/>
  <Override PartName="/ppt/notesSlides/notesSlide102.xml" ContentType="application/vnd.openxmlformats-officedocument.presentationml.notesSlide+xml"/>
  <Override PartName="/ppt/slides/slide103.xml" ContentType="application/vnd.openxmlformats-officedocument.presentationml.slide+xml"/>
  <Override PartName="/ppt/notesSlides/notesSlide103.xml" ContentType="application/vnd.openxmlformats-officedocument.presentationml.notesSlide+xml"/>
  <Override PartName="/ppt/slides/slide104.xml" ContentType="application/vnd.openxmlformats-officedocument.presentationml.slide+xml"/>
  <Override PartName="/ppt/notesSlides/notesSlide104.xml" ContentType="application/vnd.openxmlformats-officedocument.presentationml.notesSlide+xml"/>
  <Override PartName="/ppt/slides/slide105.xml" ContentType="application/vnd.openxmlformats-officedocument.presentationml.slide+xml"/>
  <Override PartName="/ppt/notesSlides/notesSlide105.xml" ContentType="application/vnd.openxmlformats-officedocument.presentationml.notesSlide+xml"/>
  <Override PartName="/ppt/slides/slide106.xml" ContentType="application/vnd.openxmlformats-officedocument.presentationml.slide+xml"/>
  <Override PartName="/ppt/notesSlides/notesSlide106.xml" ContentType="application/vnd.openxmlformats-officedocument.presentationml.notesSlide+xml"/>
  <Override PartName="/ppt/slides/slide107.xml" ContentType="application/vnd.openxmlformats-officedocument.presentationml.slide+xml"/>
  <Override PartName="/ppt/notesSlides/notesSlide107.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 id="354" r:id="rId101"/>
    <p:sldId id="355" r:id="rId102"/>
    <p:sldId id="356" r:id="rId103"/>
    <p:sldId id="357" r:id="rId104"/>
    <p:sldId id="358" r:id="rId105"/>
    <p:sldId id="359" r:id="rId106"/>
    <p:sldId id="360" r:id="rId107"/>
    <p:sldId id="361" r:id="rId108"/>
    <p:sldId id="362" r:id="rId10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slide" Target="slides/slide92.xml"/>
  <Relationship Id="rId95" Type="http://schemas.openxmlformats.org/officeDocument/2006/relationships/slide" Target="slides/slide93.xml"/>
  <Relationship Id="rId96" Type="http://schemas.openxmlformats.org/officeDocument/2006/relationships/slide" Target="slides/slide94.xml"/>
  <Relationship Id="rId97" Type="http://schemas.openxmlformats.org/officeDocument/2006/relationships/slide" Target="slides/slide95.xml"/>
  <Relationship Id="rId98" Type="http://schemas.openxmlformats.org/officeDocument/2006/relationships/slide" Target="slides/slide96.xml"/>
  <Relationship Id="rId99" Type="http://schemas.openxmlformats.org/officeDocument/2006/relationships/slide" Target="slides/slide97.xml"/>
  <Relationship Id="rId100" Type="http://schemas.openxmlformats.org/officeDocument/2006/relationships/slide" Target="slides/slide98.xml"/>
  <Relationship Id="rId101" Type="http://schemas.openxmlformats.org/officeDocument/2006/relationships/slide" Target="slides/slide99.xml"/>
  <Relationship Id="rId102" Type="http://schemas.openxmlformats.org/officeDocument/2006/relationships/slide" Target="slides/slide100.xml"/>
  <Relationship Id="rId103" Type="http://schemas.openxmlformats.org/officeDocument/2006/relationships/slide" Target="slides/slide101.xml"/>
  <Relationship Id="rId104" Type="http://schemas.openxmlformats.org/officeDocument/2006/relationships/slide" Target="slides/slide102.xml"/>
  <Relationship Id="rId105" Type="http://schemas.openxmlformats.org/officeDocument/2006/relationships/slide" Target="slides/slide103.xml"/>
  <Relationship Id="rId106" Type="http://schemas.openxmlformats.org/officeDocument/2006/relationships/slide" Target="slides/slide104.xml"/>
  <Relationship Id="rId107" Type="http://schemas.openxmlformats.org/officeDocument/2006/relationships/slide" Target="slides/slide105.xml"/>
  <Relationship Id="rId108" Type="http://schemas.openxmlformats.org/officeDocument/2006/relationships/slide" Target="slides/slide106.xml"/>
  <Relationship Id="rId109" Type="http://schemas.openxmlformats.org/officeDocument/2006/relationships/slide" Target="slides/slide107.xml"/>
  <Relationship Id="rId110" Type="http://schemas.openxmlformats.org/officeDocument/2006/relationships/presProps" Target="presProps.xml"/>
  <Relationship Id="rId111" Type="http://schemas.openxmlformats.org/officeDocument/2006/relationships/viewProps" Target="viewProps.xml"/>
  <Relationship Id="rId112"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Reuben, the eldest son of Israel: the children of Reuben; Hanoch, of whom comes the family of the Hanochites: of Pallu, the family of the Palluites:]]></a:t>
            </a:r>
          </a:p>
        </p:txBody>
      </p:sp>
    </p:spTree>
  </p:cSld>
</p:notes>
</file>

<file path=ppt/notesSlides/notesSlide10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2. And those that were numbered of them were twenty and three thousand, all males from a month old and upward: for they were not numbered among the children of Israel, because there was no inheritance given them among the children of Israel.]]></a:t>
            </a:r>
          </a:p>
        </p:txBody>
      </p:sp>
    </p:spTree>
  </p:cSld>
</p:notes>
</file>

<file path=ppt/notesSlides/notesSlide10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3. These are they that were numbered by Moses and Eleazar the priest, who numbered the children of Israel in the plains of Moab by Jordan near Jericho.]]></a:t>
            </a:r>
          </a:p>
        </p:txBody>
      </p:sp>
    </p:spTree>
  </p:cSld>
</p:notes>
</file>

<file path=ppt/notesSlides/notesSlide10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3. These are they that were numbered by Moses and Eleazar the priest, who numbered the children of Israel in the plains of Moab by Jordan near Jericho.]]></a:t>
            </a:r>
          </a:p>
        </p:txBody>
      </p:sp>
    </p:spTree>
  </p:cSld>
</p:notes>
</file>

<file path=ppt/notesSlides/notesSlide10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4. But among these there was not a man of them whom Moses and Aaron the priest numbered, when they numbered the children of Israel in the wilderness of Sinai.]]></a:t>
            </a:r>
          </a:p>
        </p:txBody>
      </p:sp>
    </p:spTree>
  </p:cSld>
</p:notes>
</file>

<file path=ppt/notesSlides/notesSlide10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4. But among these there was not a man of them whom Moses and Aaron the priest numbered, when they numbered the children of Israel in the wilderness of Sinai.]]></a:t>
            </a:r>
          </a:p>
        </p:txBody>
      </p:sp>
    </p:spTree>
  </p:cSld>
</p:notes>
</file>

<file path=ppt/notesSlides/notesSlide10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5. For the LORD had said of them, They shall surely die in the wilderness. And there was not left a man of them, save Caleb the son of Jephunneh, and Joshua the son of Nun.]]></a:t>
            </a:r>
          </a:p>
        </p:txBody>
      </p:sp>
    </p:spTree>
  </p:cSld>
</p:notes>
</file>

<file path=ppt/notesSlides/notesSlide10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5. For the LORD had said of them, They shall surely die in the wilderness. And there was not left a man of them, save Caleb the son of Jephunneh, and Joshua the son of Nun.]]></a:t>
            </a:r>
          </a:p>
        </p:txBody>
      </p:sp>
    </p:spTree>
  </p:cSld>
</p:notes>
</file>

<file path=ppt/notesSlides/notesSlide10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5. For the LORD had said of them, They shall surely die in the wilderness. And there was not left a man of them, save Caleb the son of Jephunneh, and Joshua the son of Nun.]]></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Reuben, the eldest son of Israel: the children of Reuben; Hanoch, of whom comes the family of the Hanochites: of Pallu, the family of the Palluites:]]></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Of Hezron, the family of the Hezronites: of Carmi, the family of the Carmites.]]></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hese are the families of the Reubenites: and they that were numbered of them were forty and three thousand and seven hundred and thirty.]]></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hese are the families of the Reubenites: and they that were numbered of them were forty and three thousand and seven hundred and thirty.]]></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the sons of Pallu; Eliab.]]></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the sons of Eliab; Nemuel, and Dathan, and Abiram. This is that Dathan and Abiram, which were famous in the congregation, who strove against Moses and against Aaron in the company of Korah, when they strove against the LORD:]]></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the sons of Eliab; Nemuel, and Dathan, and Abiram. This is that Dathan and Abiram, which were famous in the congregation, who strove against Moses and against Aaron in the company of Korah, when they strove against the LORD:]]></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the sons of Eliab; Nemuel, and Dathan, and Abiram. This is that Dathan and Abiram, which were famous in the congregation, who strove against Moses and against Aaron in the company of Korah, when they strove against the LORD:]]></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the earth opened her mouth, and swallowed them up together with Korah, when that company died, what time the fire devoured two hundred and fifty men: and they became a sign.]]></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it came to pass after the plague, that the LORD spoke unto Moses and unto Eleazar the son of Aaron the priest, saying,]]></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the earth opened her mouth, and swallowed them up together with Korah, when that company died, what time the fire devoured two hundred and fifty men: and they became a sign.]]></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Notwithstanding the children of Korah died not.]]></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e sons of Simeon after their families: of Nemuel, the family of the Nemuelites: of Jamin, the family of the Jaminites: of Jachin, the family of the Jachinites:]]></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e sons of Simeon after their families: of Nemuel, the family of the Nemuelites: of Jamin, the family of the Jaminites: of Jachin, the family of the Jachinites:]]></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Of Zerah, the family of the Zarhites: of Shaul, the family of the Shaulites.]]></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These are the families of the Simeonites, twenty and two thousand and two hundred.]]></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The children of Gad after their families: of Zephon, the family of the Zephonites: of Haggi, the family of the Haggites: of Shuni, the family of the Shunites:]]></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The children of Gad after their families: of Zephon, the family of the Zephonites: of Haggi, the family of the Haggites: of Shuni, the family of the Shunites:]]></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Of Ozni, the family of the Oznites: of Eri, the family of the Erites:]]></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Of Arod, the family of the Arodites: of Areli, the family of the Arelites.]]></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it came to pass after the plague, that the LORD spoke unto Moses and unto Eleazar the son of Aaron the priest, saying,]]></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These are the families of the children of Gad according to those that were numbered of them, forty thousand and five hundred.]]></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The sons of Judah were Er and Onan: and Er and Onan died in the land of Canaan.]]></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the sons of Judah after their families were; of Shelah, the family of the Shelanites: of Pharez, the family of the Pharzites: of Zerah, the family of the Zarhites.]]></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the sons of Judah after their families were; of Shelah, the family of the Shelanites: of Pharez, the family of the Pharzites: of Zerah, the family of the Zarhites.]]></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the sons of Pharez were; of Hezron, the family of the Hezronites: of Hamul, the family of the Hamulites.]]></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the sons of Pharez were; of Hezron, the family of the Hezronites: of Hamul, the family of the Hamulites.]]></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These are the families of Judah according to those that were numbered of them, threescore and sixteen thousand and five hundred.]]></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Of the sons of Issachar after their families: of Tola, the family of the Tolaites: of Pua, the family of the Punites:]]></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Of the sons of Issachar after their families: of Tola, the family of the Tolaites: of Pua, the family of the Punites:]]></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Of Jashub, the family of the Jashubites: of Shimron, the family of the Shimronites.]]></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ake the sum of all the congregation of the children of Israel, from twenty years old and upward, throughout their fathers' house, all that are able to go to war in Israel.]]></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These are the families of Issachar according to those that were numbered of them, threescore and four thousand and three hundred.]]></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Of the sons of Zebulun after their families: of Sered, the family of the Sardites: of Elon, the family of the Elonites: of Jahleel, the family of the Jahleelites.]]></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Of the sons of Zebulun after their families: of Sered, the family of the Sardites: of Elon, the family of the Elonites: of Jahleel, the family of the Jahleelites.]]></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These are the families of the Zebulunites according to those that were numbered of them, threescore thousand and five hundred.]]></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The sons of Joseph after their families were Manasseh and Ephraim.]]></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Of the sons of Manasseh: of Machir, the family of the Machirites: and Machir brings forth Gilead: of Gilead come the family of the Gileadites.]]></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Of the sons of Manasseh: of Machir, the family of the Machirites: and Machir brings forth Gilead: of Gilead come the family of the Gileadites.]]></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These are the sons of Gilead: of Jeezer, the family of the Jeezerites: of Helek, the family of the Helekites:]]></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These are the sons of Gilead: of Jeezer, the family of the Jeezerites: of Helek, the family of the Helekites:]]></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nd of Asriel, the family of the Asrielites: and of Shechem, the family of the Shechemites:]]></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ake the sum of all the congregation of the children of Israel, from twenty years old and upward, throughout their fathers' house, all that are able to go to war in Israel.]]></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of Shemida, the family of the Shemidaites: and of Hepher, the family of the Hepherites.]]></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Zelophehad the son of Hepher had no sons, but daughters: and the names of the daughters of Zelophehad were Mahlah, and Noah, Hoglah, Milcah, and Tirzah.]]></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Zelophehad the son of Hepher had no sons, but daughters: and the names of the daughters of Zelophehad were Mahlah, and Noah, Hoglah, Milcah, and Tirzah.]]></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These are the families of Manasseh, and those that were numbered of them, fifty and two thousand and seven hundred.]]></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These are the sons of Ephraim after their families: of Shuthelah, the family of the Shuthalhites: of Becher, the family of the Bachrites: of Tahan, the family of the Tahanites.]]></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These are the sons of Ephraim after their families: of Shuthelah, the family of the Shuthalhites: of Becher, the family of the Bachrites: of Tahan, the family of the Tahanites.]]></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And these are the sons of Shuthelah: of Eran, the family of the Eranites.]]></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These are the families of the sons of Ephraim according to those that were numbered of them, thirty and two thousand and five hundred. These are the sons of Joseph after their families.]]></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These are the families of the sons of Ephraim according to those that were numbered of them, thirty and two thousand and five hundred. These are the sons of Joseph after their families.]]></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The sons of Benjamin after their families: of Bela, the family of the Belaites: of Ashbel, the family of the Ashbelites: of Ahiram, the family of the Ahiramites:]]></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Moses and Eleazar the priest spoke with them in the plains of Moab by Jordan near Jericho, saying,]]></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The sons of Benjamin after their families: of Bela, the family of the Belaites: of Ashbel, the family of the Ashbelites: of Ahiram, the family of the Ahiramites:]]></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Of Shupham, the family of the Shuphamites: of Hupham, the family of the Huphamites.]]></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And the sons of Bela were Ard and Naaman: of Ard, the family of the Ardites: and of Naaman, the family of the Naamites.]]></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And the sons of Bela were Ard and Naaman: of Ard, the family of the Ardites: and of Naaman, the family of the Naamites.]]></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These are the sons of Benjamin after their families: and they that were numbered of them were forty and five thousand and six hundred.]]></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These are the sons of Benjamin after their families: and they that were numbered of them were forty and five thousand and six hundred.]]></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These are the sons of Dan after their families: of Shuham, the family of the Shuhamites. These are the families of Dan after their families.]]></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These are the sons of Dan after their families: of Shuham, the family of the Shuhamites. These are the families of Dan after their families.]]></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All the families of the Shuhamites, according to those that were numbered of them, were threescore and four thousand and four hundred.]]></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4. Of the children of Asher after their families: of Jimna, the family of the Jimnites: of Jesui, the family of the Jesuites: of Beriah, the family of the Beriites.]]></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Moses and Eleazar the priest spoke with them in the plains of Moab by Jordan near Jericho, saying,]]></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4. Of the children of Asher after their families: of Jimna, the family of the Jimnites: of Jesui, the family of the Jesuites: of Beriah, the family of the Beriites.]]></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Of the sons of Beriah: of Heber, the family of the Heberites: of Malchiel, the family of the Malchielites.]]></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Of the sons of Beriah: of Heber, the family of the Heberites: of Malchiel, the family of the Malchielites.]]></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6. And the name of the daughter of Asher was Sarah.]]></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These are the families of the sons of Asher according to those that were numbered of them; who were fifty and three thousand and four hundred.]]></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These are the families of the sons of Asher according to those that were numbered of them; who were fifty and three thousand and four hundred.]]></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8. Of the sons of Naphtali after their families: of Jahzeel, the family of the Jahzeelites: of Guni, the family of the Gunites:]]></a:t>
            </a:r>
          </a:p>
        </p:txBody>
      </p:sp>
    </p:spTree>
  </p:cSld>
</p:notes>
</file>

<file path=ppt/notesSlides/notesSlide7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8. Of the sons of Naphtali after their families: of Jahzeel, the family of the Jahzeelites: of Guni, the family of the Gunites:]]></a:t>
            </a:r>
          </a:p>
        </p:txBody>
      </p:sp>
    </p:spTree>
  </p:cSld>
</p:notes>
</file>

<file path=ppt/notesSlides/notesSlide7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9. Of Jezer, the family of the Jezerites: of Shillem, the family of the Shillemites.]]></a:t>
            </a:r>
          </a:p>
        </p:txBody>
      </p:sp>
    </p:spTree>
  </p:cSld>
</p:notes>
</file>

<file path=ppt/notesSlides/notesSlide7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0. These are the families of Naphtali according to their families: and they that were numbered of them were forty and five thousand and four hundred.]]></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Take the sum of the people, from twenty years old and upward; as the LORD commanded Moses and the children of Israel, which went forth out of the land of Egypt.]]></a:t>
            </a:r>
          </a:p>
        </p:txBody>
      </p:sp>
    </p:spTree>
  </p:cSld>
</p:notes>
</file>

<file path=ppt/notesSlides/notesSlide8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1. These were the numbered of the children of Israel, six hundred thousand and a thousand seven hundred and thirty.]]></a:t>
            </a:r>
          </a:p>
        </p:txBody>
      </p:sp>
    </p:spTree>
  </p:cSld>
</p:notes>
</file>

<file path=ppt/notesSlides/notesSlide8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2. And the LORD spoke unto Moses, saying,]]></a:t>
            </a:r>
          </a:p>
        </p:txBody>
      </p:sp>
    </p:spTree>
  </p:cSld>
</p:notes>
</file>

<file path=ppt/notesSlides/notesSlide8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3. Unto these the land shall be divided for an inheritance according to the number of names.]]></a:t>
            </a:r>
          </a:p>
        </p:txBody>
      </p:sp>
    </p:spTree>
  </p:cSld>
</p:notes>
</file>

<file path=ppt/notesSlides/notesSlide8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3. Unto these the land shall be divided for an inheritance according to the number of names.]]></a:t>
            </a:r>
          </a:p>
        </p:txBody>
      </p:sp>
    </p:spTree>
  </p:cSld>
</p:notes>
</file>

<file path=ppt/notesSlides/notesSlide8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4. To many you shall give the more inheritance, and to few you shall give the less inheritance: to every one shall his inheritance be given according to those that were numbered of him.]]></a:t>
            </a:r>
          </a:p>
        </p:txBody>
      </p:sp>
    </p:spTree>
  </p:cSld>
</p:notes>
</file>

<file path=ppt/notesSlides/notesSlide8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4. To many you shall give the more inheritance, and to few you shall give the less inheritance: to every one shall his inheritance be given according to those that were numbered of him.]]></a:t>
            </a:r>
          </a:p>
        </p:txBody>
      </p:sp>
    </p:spTree>
  </p:cSld>
</p:notes>
</file>

<file path=ppt/notesSlides/notesSlide8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5. Notwithstanding the land shall be divided by lot: according to the names of the tribes of their fathers they shall inherit.]]></a:t>
            </a:r>
          </a:p>
        </p:txBody>
      </p:sp>
    </p:spTree>
  </p:cSld>
</p:notes>
</file>

<file path=ppt/notesSlides/notesSlide8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5. Notwithstanding the land shall be divided by lot: according to the names of the tribes of their fathers they shall inherit.]]></a:t>
            </a:r>
          </a:p>
        </p:txBody>
      </p:sp>
    </p:spTree>
  </p:cSld>
</p:notes>
</file>

<file path=ppt/notesSlides/notesSlide8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6. According to the lot shall the possession thereof be divided between many and few.]]></a:t>
            </a:r>
          </a:p>
        </p:txBody>
      </p:sp>
    </p:spTree>
  </p:cSld>
</p:notes>
</file>

<file path=ppt/notesSlides/notesSlide8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6. According to the lot shall the possession thereof be divided between many and few.]]></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Take the sum of the people, from twenty years old and upward; as the LORD commanded Moses and the children of Israel, which went forth out of the land of Egypt.]]></a:t>
            </a:r>
          </a:p>
        </p:txBody>
      </p:sp>
    </p:spTree>
  </p:cSld>
</p:notes>
</file>

<file path=ppt/notesSlides/notesSlide9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7. And these are they that were numbered of the Levites after their families: of Gershon, the family of the Gershonites: of Kohath, the family of the Kohathites: of Merari, the family of the Merarites.]]></a:t>
            </a:r>
          </a:p>
        </p:txBody>
      </p:sp>
    </p:spTree>
  </p:cSld>
</p:notes>
</file>

<file path=ppt/notesSlides/notesSlide9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7. And these are they that were numbered of the Levites after their families: of Gershon, the family of the Gershonites: of Kohath, the family of the Kohathites: of Merari, the family of the Merarites.]]></a:t>
            </a:r>
          </a:p>
        </p:txBody>
      </p:sp>
    </p:spTree>
  </p:cSld>
</p:notes>
</file>

<file path=ppt/notesSlides/notesSlide9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8. These are the families of the Levites: the family of the Libnites, the family of the Hebronites, the family of the Mahlites, the family of the Mushites, the family of the Korathites. And Kohath brings forth Amram.]]></a:t>
            </a:r>
          </a:p>
        </p:txBody>
      </p:sp>
    </p:spTree>
  </p:cSld>
</p:notes>
</file>

<file path=ppt/notesSlides/notesSlide9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8. These are the families of the Levites: the family of the Libnites, the family of the Hebronites, the family of the Mahlites, the family of the Mushites, the family of the Korathites. And Kohath brings forth Amram.]]></a:t>
            </a:r>
          </a:p>
        </p:txBody>
      </p:sp>
    </p:spTree>
  </p:cSld>
</p:notes>
</file>

<file path=ppt/notesSlides/notesSlide9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9. And the name of Amram's wife was Jochebed, the daughter of Levi, whom her mother bare to Levi in Egypt: and she bare unto Amram Aaron and Moses, and Miriam their sister.]]></a:t>
            </a:r>
          </a:p>
        </p:txBody>
      </p:sp>
    </p:spTree>
  </p:cSld>
</p:notes>
</file>

<file path=ppt/notesSlides/notesSlide9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9. And the name of Amram's wife was Jochebed, the daughter of Levi, whom her mother bare to Levi in Egypt: and she bare unto Amram Aaron and Moses, and Miriam their sister.]]></a:t>
            </a:r>
          </a:p>
        </p:txBody>
      </p:sp>
    </p:spTree>
  </p:cSld>
</p:notes>
</file>

<file path=ppt/notesSlides/notesSlide9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0. And unto Aaron was born Nadab, and Abihu, Eleazar, and Ithamar.]]></a:t>
            </a:r>
          </a:p>
        </p:txBody>
      </p:sp>
    </p:spTree>
  </p:cSld>
</p:notes>
</file>

<file path=ppt/notesSlides/notesSlide9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1. And Nadab and Abihu died, when they offered strange fire before the LORD.]]></a:t>
            </a:r>
          </a:p>
        </p:txBody>
      </p:sp>
    </p:spTree>
  </p:cSld>
</p:notes>
</file>

<file path=ppt/notesSlides/notesSlide9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2. And those that were numbered of them were twenty and three thousand, all males from a month old and upward: for they were not numbered among the children of Israel, because there was no inheritance given them among the children of Israel.]]></a:t>
            </a:r>
          </a:p>
        </p:txBody>
      </p:sp>
    </p:spTree>
  </p:cSld>
</p:notes>
</file>

<file path=ppt/notesSlides/notesSlide9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2. And those that were numbered of them were twenty and three thousand, all males from a month old and upward: for they were not numbered among the children of Israel, because there was no inheritance given them among the children of Israel.]]></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212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0.xml"/>
</Relationships>

</file>

<file path=ppt/slides/_rels/slide1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1.xml"/>
</Relationships>

</file>

<file path=ppt/slides/_rels/slide1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2.xml"/>
</Relationships>

</file>

<file path=ppt/slides/_rels/slide1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3.xml"/>
</Relationships>

</file>

<file path=ppt/slides/_rels/slide1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4.xml"/>
</Relationships>

</file>

<file path=ppt/slides/_rels/slide1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5.xml"/>
</Relationships>

</file>

<file path=ppt/slides/_rels/slide1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6.xml"/>
</Relationships>

</file>

<file path=ppt/slides/_rels/slide1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7.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7.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8.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9.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0.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2.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3.xml"/>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4.xml"/>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5.xml"/>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6.xml"/>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7.xml"/>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8.xml"/>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9.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0.xml"/>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1.xml"/>
</Relationships>

</file>

<file path=ppt/slides/_rels/slide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2.xml"/>
</Relationships>

</file>

<file path=ppt/slides/_rels/slide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3.xml"/>
</Relationships>

</file>

<file path=ppt/slides/_rels/slide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4.xml"/>
</Relationships>

</file>

<file path=ppt/slides/_rels/slide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5.xml"/>
</Relationships>

</file>

<file path=ppt/slides/_rels/slide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6.xml"/>
</Relationships>

</file>

<file path=ppt/slides/_rels/slide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7.xml"/>
</Relationships>

</file>

<file path=ppt/slides/_rels/slide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8.xml"/>
</Relationships>

</file>

<file path=ppt/slides/_rels/slide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எண்ணாகமம் : 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ரூபன் இஸ்ரவேலின் மூத்த குமாரன்; ரூபனுடைய குமாரர், ஆனாக்கியர் குடும்பத்துக்குத் தகப்ப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லக்கத்திற்கு உட்பட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3. மோசேயும் ஆசாரியனாகிய எலெயாசரும் எரிகோவின் அருகேயிருக்கும் யோர்தானுக்கு இப்பாலே மோவாபின் சம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ளிகளில் இஸ்ரவேல் புத்திரரை எண்ணுகிறபோது இருந்தவர்கள் இ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4. முன்பு மோசேயும் ஆசாரியனாகிய ஆரோனும் சீனாய் வனாந்தரத்தில் இஸ்ரவேல் புத்திரரை எண்ணும்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ந்தவர்களில் ஒருவரும் இவர்களுக்குள் இ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5. வனாந்தரத்தில் சாகவே சாவார்கள் என்று கர்த்தர் அவர்களைக் குறித்துச் சொல்லியிருந்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ப்புன்னேயின் குமாரனாகிய காலேபும் நூனின் குமாரனாகிய யோசுவாவும் தவிர, வேறொருவரும் அவர்க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தியாயிருக்க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னோக்கும், பல்லூவியர் குடும்பத்துக்குத் தகப்பனான பல்லூ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எஸ்ரோனியர் குடும்பத்துக்குத் தகப்பனான எஸ்ரோனும், கர்மீயர் குடும்பத்துக்குத் தகப்பனான கர்மீ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இவைகளே ரூபனியரின் குடும்பங்கள்; அவர்களில் எண்ணப்பட்டவர்கள் நாற்பத்து மூவாயிரத்து எழுநூ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ப்பது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பல்லூவின் குமாரன் எலியா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எலியாபின் குமாரர் நேமுவேல், தாத்தான், அபிராம் என்பவர்கள்; இந்தத் தாத்தான் அபிராம் என்ப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பையில் பேர்பெற்றவர்களாயிருந்து, கர்த்தருக்கு விரோதமாகப் போராட்டம் பண்ணி, கோராகின் கூட்டாளி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சேக்கும் ஆரோனுக்கும் விரோதமாக விவாதம்பண்ணின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பூமி தன் வாயைத் திறந்து, அவர்களையும் கோராகையும் விழுங்கினதினாலும், அக்கினி இருநூற்று ஐம்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அந்த வாதை தீர்ந்தபின்பு, கர்த்தர் மோசேயையும் ஆரோனின் குமாரனும் ஆசாரியனுமாகிய எலெயாசாரை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ப் பட்சித்ததினாலும், அந்தக் கூட்டத்தார் செத்து, ஒரு அடையாளமா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கோராகின் குமாரரோ சாக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சிமியோனுடைய குமாரரின் குடும்பங்களாவன: நேமுவேலின் சந்ததியான நேமுவேலரின் குடும்பமும், யாமி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ந்ததியான யாமினியரின் குடும்பமும், யாகீனின் சந்ததியான யாகீனியரின் குடும்ப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சேராகின் சந்ததியான சேராகியரின் குடும்பமும், சவுலின் சந்ததியான சவுலியரின் குடும்ப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இவைகளே சிமியோனியரின் குடும்பங்கள்; அவர்கள் இருபத்தீராயிரத்து இருநூறு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காத்துடைய குமாரரின் குடும்பங்களாவன: சிப்போனின் சந்ததியான சிப்போனியரின் குடும்பமும், ஆகியி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ந்ததியான ஆகியரின் குடும்பமும், சூனியின் சந்ததியான் சூனியரின் குடும்ப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ஒஸ்னியின் சந்ததியான ஒஸ்னியரின் குடும்பமும், ஏரியின் சந்ததியான ஏரியரின் குடும்ப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ஆரோதின் சந்ததியான ஆரோதியரின் குடும்பமும், அரேலியின் சந்ததியான அரேலியரின் குடும்ப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இவைகளே காத் புத்திரரின் குடும்பங்கள்; அவர்களில் எண்ணப்பட்டவர்கள் நாற்பதினாயிரத்து ஐந்நூறு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யூதாவின் குமாரர் ஏர் ஓனான் என்பவர்கள்; ஏரும் ஓனானும் கானான் தேசத்தில் செத்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யூதாவுடைய மற்றக் குமாரரின் குடும்பங்களாவன: சேலாவின் சந்ததியான சேலாவியரின் குடும்பமும், பாரேசி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ந்ததியான பாரேசியரின் குடும்பமும், சேராவின் சந்ததியான சேராவியரின் குடும்ப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பாரேசுடைய குமாரரின் குடும்பங்களாவன: எஸ்ரோனின் சந்ததியான எஸ்ரோனியரின் குடும்பமும், ஆமூலி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ந்ததியான ஆமூலியரின் குடும்ப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இவைகளே யூதாவின் குடும்பங்கள்; அவர்களில் எண்ணப்பட்டவர்கள் எழுபத்தாறாயிரத்து ஐந்நூறு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இசக்காருடைய குமாரரின் குடும்பங்களாவன: தோலாவின் சந்ததியான தோலாவியரின் குடும்பமும், பூவா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ந்ததியான பூவாவியரின் குடும்ப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யாசூபின் சந்ததியான யாசூபியரின் குடும்பமும், சிம்ரோனின் சந்ததியான சிம்ரோனியரின் குடும்ப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இஸ்ரவேல் புத்திரரின் சமஸ்த சபையாரையும் அவர்கள் பிதாக்களுடைய வம்சத்தின்படி இருபது வயதுமுதல் அதற்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இவைகளே இசக்காரின் குடும்பங்கள்; அவர்களில் எண்ணப்பட்டவர்கள் அறுபத்து நாலாயிரத்து முந்நூறு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செபுலோனுடைய குமாரரின் குடும்பங்களாவன: சேரேத்தின் சந்ததியான சேரேத்தியரின் குடும்பமும், ஏலோ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ந்ததியான ஏலோனியரின் குடும்பமும், யாலேயேலின் சந்ததியான யாலேயேலியரின் குடும்ப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இவைகளே செபுலோனியரின் குடும்பங்கள்; அவர்களில் எண்ணப்பட்டவர்கள் அறுபதினாயிரத்து ஐந்நூறு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யோசேப்புடைய குமாரரான மனாசே எப்பிராயீம் என்பவர்களின் குடும்பங்களா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மனாசேயினுடைய குமாரரின் குடும்பங்கள்: மாகீரின் சந்ததியான மாகீரியரின் குடும்பமும், மாகீர் பெ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லெயாதின் சந்ததியான கிலெயாதியரின் குடும்ப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கிலெயாத் பெற்ற ஈயேசேரின் சந்ததியான ஈயேசேயரின் குடும்பமும், ஏலேக்கின் சந்ததியான ஏலேக்கியரி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ம்ப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அஸ்ரியேலின் சந்ததியான அஸ்ரியேலரின் குடும்பமும், சேகேமின் சந்ததியான சேகேமியரின் குடும்ப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ற்பட்ட இஸ்ரவேலிலே யுத்ததிற்குப் புறப்படத்தக்கவர்கள் எல்லாரையும் எண்ணுங்கள்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செமீதாவின் சந்ததியான செமீதாவியரின் குடும்பமும், ஏப்பேரின் சந்ததியான ஏப்பேரியரின் குடும்ப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ஏப்பேரின் குமாரனான செலொப்பியாத்திற்குக் குமாரர் இல்லாமல் இருந்தார்கள், குமாரத்திகள் மாத்தி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ந்தார்கள்; இவர்கள் நாமங்கள் மக்லாள், நோவாள், ஒக்லாள், மில்காள், திர்சாள் என்பவை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இவைகளே மனாசேயின் குடும்பங்கள்; அவர்களில் எண்ணப்பட்டவர்கள் ஐம்பத்தீராயிரத்து எழுநூறு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எப்பிராயீமுடைய குமாரரின் குடும்பங்களாவன: சுத்தெலாகின் சந்ததியான சுத்தெலாகியரின் குடும்ப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கேரின் சந்ததியான பெகேரியரின் குடும்பமும், தாகானின் சந்ததியான தாகானியரின் குடும்ப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சுத்தெலாக் பெற்ற ஏரானின் சந்ததியான ஏரானியரின் குடும்ப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7. இவைகளே எப்பிராயீம் புத்திரரின் குடும்பங்கள்; அவர்களில் எண்ணப்பட்டவர்கள் முப்பத்தீராயிர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ஐந்நூறுபேர்; இவர்களே யோசேப்பு புத்திரரின் குடும்ப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8. பென்யமீனுடைய குமாரரின் குடும்பங்களாவன: பேலாவின் சந்ததியான பேலாவியரின் குடும்பமும், அஸ்பேலி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ப்பொழுது மோசேயும் ஆசாரியனாகிய எலெயாசாரும் எரிகோவின் அருகே இருக்கும் யோர்தானுக்கு இப்பா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ந்ததியான அஸ்பேலியரின் குடும்பமும், அகிராமின் சந்ததியான அகிராமியரின் குடும்ப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9. சுப்பாமின் சந்ததியான சுப்பாமியரின் குடும்பமும், உப்பாமின் சந்ததியான உப்பாமியரின் குடும்ப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0. பேலா பெற்ற ஆரேதின் சந்ததியான ஆரேதியரின் குடும்பமும், நாகமானின் சந்ததியான நாகமானியரி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ம்ப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1. இவைகளே பென்யமீன் புத்திரரின் குடும்பங்கள்; அவர்களில் எண்ணப்பட்டவர்கள் நாற்பத்தையாயிரத்து அறுநூ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2. தாணுடைய குமாரரின் குடும்பங்களாவன: சூகாமின் சந்ததியான சூகாமியரின் குடும்பமுமே; இவைகள் தாணி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ம்ப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3. சூகாமியரின் வம்சங்களில் எண்ணப்பட்டவர்கள் எல்லோரும் அறுபத்து நாலாயிரத்து நானூறு 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4. ஆசேருடைய குமாரரின் குடும்பங்களாவன: இம்னாவின் சந்ததியான இம்னாவியரின் குடும்பமும், இஸ்வியி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வாபின் சமனான வெளிகளிலே அவர்களோடே பே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ந்ததியான இஸ்வியரின் குடும்பமும், பெரீயாவின் சந்ததியான பெரீயாவியரின் குடும்ப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5. பெரீயா பெற்ற ஏபேரின் சந்ததியான ஏபேரியரின் குடும்பமும், மல்கியேலின் சந்ததியான மல்கியேலியரி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ம்ப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6. ஆசேருடைய குமாரத்தியின் பேர் சாரா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7. இவைகளே ஆசேர் புத்திரரின் குடும்பங்கள்; அவர்களில் எண்ணப்பட்டவர்கள் ஐம்பத்து மூவாயிரத்து நா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8. நப்தலியினுடைய குமாரரின் குடும்பங்களாவன: யாத்சியேலின் சந்ததியான யாத்சியேலியரின் குடும்ப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னியின் சந்ததியான கூனியரின் குடும்ப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9. எத்செரின் சந்ததியான எத்செரியரின் குடும்பமும், சில்லேமின் சந்ததியான சில்லேமியரின் குடும்ப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0. இவைகளே நப்தலியின் குடும்பங்கள்; அவர்களில் எண்ணப்பட்டவர்கள் நாற்பத்தையாயிரத்து நானூறு 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கர்த்தர் மோசேக்கும் எகிப்துதேசத்திலிருந்து புறப்பட்ட இஸ்ரவேல் புத்திர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1. இஸ்ரவேல் புத்திரரில் எண்ணப்பட்டவர்கள் ஆறுலட்சத்தோராயிரத்து எழுநூற்று முப்பதுபேராயி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2. கர்த்தர் மோசேயை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3. இவர்களுடைய பேர்களின் இலக்கத்திற்குத்தக்கதாய் தேசம் இவர்களுக்குச் சுதந்தரமா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ங்கிடப்பட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4. அநேகம்பேருக்கு அதிக சுதந்திரமும் கொஞ்சம்பேருக்கு கொஞ்ச சுதந்தரமும் கொடுப்பாயாக; அவர்க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ண்ணப்பட்ட இலக்கத்திற்குத் தக்கதாக அவரவர்களுக்குச் சுதந்திரம் கொடுக்கப்பட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5. ஆனாலும் சீட்டுப்போட்டு, தேசத்தைப் பங்கிடவேண்டும்; தங்கள் பிதாக்களுடைய கோத்திரங்களுக்குரி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மங்களின்படியே சுதந்தரித்துக்கொள்ள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6. அநேகம்பேர்களாயினும் கொஞ்சம்பேர்களாயினும் சீட்டு விழுந்தபடியே அவரவர்களுடைய சுதந்தர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ங்கிடப்படவேண்டும்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ளையிட்டிருக்கிறபடியே, இருபது வயதுமுதற்கொண்டிருக்கிறவர்களை எண்ணுங்கள்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7. எண்ணப்பட்ட லேவியரின் குடும்பங்களாவன: கெர்சோனின் சந்ததியான கெர்சோனியரின் குடும்பமும், கோகா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ந்ததியான கோகாத்தியரின் குடும்பமும், மெராரியின் சந்ததியான மெராரியரின் குடும்ப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8. லேவியின் மற்றக் குடும்பங்களாகிய லிப்னீயரின் குடும்பமும், எப்ரோனியரின் குடும்பமும், மகலியரி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ம்பமும், மூசியரின் குடும்பமும், கோராகியரின் குடும்பமுமே. கோகாத் அம்ராமைப் பெற்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9. அம்ராமுடைய மனைவிக்கு யோகெபேத் என்று பேர்; அவள் எகிப்திலே லேவிக்குப் பிறந்த குமாரத்தி; அவ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ம்ராமுக்கு ஆரோனையும் மோசேயையும் அவர்கள் சகோதரியான மிரியாமையும் பெற்றா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0. ஆரோனுக்கு நாதாபும் அபியூவும் எலெயாசாரும் இத்தாமாரும் பிற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1. நாதாபும் அபியூவும் கர்த்தருடைய சந்நிதியில் அந்நிய அக்கினியைக் கொண்டுவந்தபோது, செத்துப்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2. அவர்களில் ஒரு மாதத்து ஆண்பிள்ளை முதலாக எண்ணப்பட்டவர்கள் இருபத்து மூவாயிரம்பேர்; இஸ்ரவே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திரரின் நடுவே அவர்களுக்குச் சுதந்தரம் கொடுக்கப்படாதபடியினால், அவர்கள் இஸ்ரவேல் புத்திரரி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6]]></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107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2026-08-02T13:04:14Z</dcterms:created>
  <dcterms:modified xsi:type="dcterms:W3CDTF">2026-08-02T13:04:14Z</dcterms:modified>
  <dc:title>எண்ணாகமம் : 26</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