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presProps" Target="presProps.xml"/>
  <Relationship Id="rId95" Type="http://schemas.openxmlformats.org/officeDocument/2006/relationships/viewProps" Target="viewProps.xml"/>
  <Relationship Id="rId9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ைகளே ரூபனியரின் குடும்பங்கள்; அவர்களில் எண்ணப்பட்டவர்கள் நாற்பத்து மூவாயிரத்து எழுநூற்று முப்பதுபே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ல்லூவின் குமாரன் எலியாப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லியாபின் குமாரர் நேமுவேல், தாத்தான், அபிராம் என்பவர்கள்; இந்தத் தாத்தான் அபிராம் என்பவர்களே சபையில் பேர்பெற்றவர்களாயிருந்து, கர்த்தருக்கு விரோதமாகப் போராட்டம் பண்ணி, கோராகின் கூட்டாளிகளாகி, மோசேக்கும் ஆரோனுக்கும் விரோதமாக விவாதம்பண்ணினவ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லியாபின் குமாரர் நேமுவேல், தாத்தான், அபிராம் என்பவர்கள்; இந்தத் தாத்தான் அபிராம் என்பவர்களே சபையில் பேர்பெற்றவர்களாயிருந்து, கர்த்தருக்கு விரோதமாகப் போராட்டம் பண்ணி, கோராகின் கூட்டாளிகளாகி, மோசேக்கும் ஆரோனுக்கும் விரோதமாக விவாதம்பண்ணினவ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ூமி தன் வாயைத் திறந்து, அவர்களையும் கோராகையும் விழுங்கினதினாலும், அக்கினி இருநூற்று ஐம்பது பேரைப் பட்சித்ததினாலும், அந்தக் கூட்டத்தார் செத்து, ஒரு அடையாளமா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ூமி தன் வாயைத் திறந்து, அவர்களையும் கோராகையும் விழுங்கினதினாலும், அக்கினி இருநூற்று ஐம்பது பேரைப் பட்சித்ததினாலும், அந்தக் கூட்டத்தார் செத்து, ஒரு அடையாளமா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ோராகின் குமாரரோ சாகவ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மியோனுடைய குமாரரின் குடும்பங்களாவன: நேமுவேலின் சந்ததியான நேமுவேலரின் குடும்பமும், யாமினின் சந்ததியான யாமினியரின் குடும்பமும், யாகீனின் சந்ததியான யாகீனியரின் குடும்பம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மியோனுடைய குமாரரின் குடும்பங்களாவன: நேமுவேலின் சந்ததியான நேமுவேலரின் குடும்பமும், யாமினின் சந்ததியான யாமினியரின் குடும்பமும், யாகீனின் சந்ததியான யாகீனியரின் குடும்பம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ேராகின் சந்ததியான சேராகியரின் குடும்பமும், சவுலின் சந்ததியான சவுலியரின் குடும்பமும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த வாதை தீர்ந்தபின்பு, கர்த்தர் மோசேயையும் ஆரோனின் குமாரனும் ஆசாரியனுமாகிய எலெயாசாரையும்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ைகளே சிமியோனியரின் குடும்பங்கள்; அவர்கள் இருபத்தீராயிரத்து இருநூறுபே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த்துடைய குமாரரின் குடும்பங்களாவன: சிப்போனின் சந்ததியான சிப்போனியரின் குடும்பமும், ஆகியின் சந்ததியான ஆகியரின் குடும்பமும், சூனியின் சந்ததியான் சூனியரின் குடும்பம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த்துடைய குமாரரின் குடும்பங்களாவன: சிப்போனின் சந்ததியான சிப்போனியரின் குடும்பமும், ஆகியின் சந்ததியான ஆகியரின் குடும்பமும், சூனியின் சந்ததியான் சூனியரின் குடும்பம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ஸ்னியின் சந்ததியான ஒஸ்னியரின் குடும்பமும், ஏரியின் சந்ததியான ஏரியரின் குடும்பம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ரோதின் சந்ததியான ஆரோதியரின் குடும்பமும், அரேலியின் சந்ததியான அரேலியரின் குடும்பமும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ே காத் புத்திரரின் குடும்பங்கள்; அவர்களில் எண்ணப்பட்டவர்கள் நாற்பதினாயிரத்து ஐந்நூறுபே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ூதாவின் குமாரர் ஏர் ஓனான் என்பவர்கள்; ஏரும் ஓனானும் கானான் தேசத்தில் செத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ாவுடைய மற்றக் குமாரரின் குடும்பங்களாவன: சேலாவின் சந்ததியான சேலாவியரின் குடும்பமும், பாரேசின் சந்ததியான பாரேசியரின் குடும்பமும், சேராவின் சந்ததியான சேராவியரின் குடும்பமும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ாவுடைய மற்றக் குமாரரின் குடும்பங்களாவன: சேலாவின் சந்ததியான சேலாவியரின் குடும்பமும், பாரேசின் சந்ததியான பாரேசியரின் குடும்பமும், சேராவின் சந்ததியான சேராவியரின் குடும்பமும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ரேசுடைய குமாரரின் குடும்பங்களாவன: எஸ்ரோனின் சந்ததியான எஸ்ரோனியரின் குடும்பமும், ஆமூலின் சந்ததியான ஆமூலியரின் குடும்பமும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ின் சமஸ்த சபையாரையும் அவர்கள் பிதாக்களுடைய வம்சத்தின்படி இருபது வயதுமுதல் அதற்கு மேற்பட்ட இஸ்ரவேலிலே யுத்ததிற்குப் புறப்படத்தக்கவர்கள் எல்லாரையும் எண்ணுங்கள்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வைகளே யூதாவின் குடும்பங்கள்; அவர்களில் எண்ணப்பட்டவர்கள் எழுபத்தாறாயிரத்து ஐந்நூறுபே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சக்காருடைய குமாரரின் குடும்பங்களாவன: தோலாவின் சந்ததியான தோலாவியரின் குடும்பமும், பூவாவின் சந்ததியான பூவாவியரின் குடும்பம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சக்காருடைய குமாரரின் குடும்பங்களாவன: தோலாவின் சந்ததியான தோலாவியரின் குடும்பமும், பூவாவின் சந்ததியான பூவாவியரின் குடும்பம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ாசூபின் சந்ததியான யாசூபியரின் குடும்பமும், சிம்ரோனின் சந்ததியான சிம்ரோனியரின் குடும்பமும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ைகளே இசக்காரின் குடும்பங்கள்; அவர்களில் எண்ணப்பட்டவர்கள் அறுபத்து நாலாயிரத்து முந்நூறுபே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ெபுலோனுடைய குமாரரின் குடும்பங்களாவன: சேரேத்தின் சந்ததியான சேரேத்தியரின் குடும்பமும், ஏலோனின் சந்ததியான ஏலோனியரின் குடும்பமும், யாலேயேலின் சந்ததியான யாலேயேலியரின் குடும்பமும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ைகளே செபுலோனியரின் குடும்பங்கள்; அவர்களில் எண்ணப்பட்டவர்கள் அறுபதினாயிரத்து ஐந்நூறுபே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ோசேப்புடைய குமாரரான மனாசே எப்பிராயீம் என்பவர்களின் குடும்பங்களாவன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ாசேயினுடைய குமாரரின் குடும்பங்கள்: மாகீரின் சந்ததியான மாகீரியரின் குடும்பமும், மாகீர் பெற்ற கிலெயாதின் சந்ததியான கிலெயாதியரின் குடும்பம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ாசேயினுடைய குமாரரின் குடும்பங்கள்: மாகீரின் சந்ததியான மாகீரியரின் குடும்பமும், மாகீர் பெற்ற கிலெயாதின் சந்ததியான கிலெயாதியரின் குடும்பம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ின் சமஸ்த சபையாரையும் அவர்கள் பிதாக்களுடைய வம்சத்தின்படி இருபது வயதுமுதல் அதற்கு மேற்பட்ட இஸ்ரவேலிலே யுத்ததிற்குப் புறப்படத்தக்கவர்கள் எல்லாரையும் எண்ணுங்கள்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ிலெயாத் பெற்ற ஈயேசேரின் சந்ததியான ஈயேசேயரின் குடும்பமும், ஏலேக்கின் சந்ததியான ஏலேக்கியரின் குடும்பம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ஸ்ரியேலின் சந்ததியான அஸ்ரியேலரின் குடும்பமும், சேகேமின் சந்ததியான சேகேமியரின் குடும்பம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ெமீதாவின் சந்ததியான செமீதாவியரின் குடும்பமும், ஏப்பேரின் சந்ததியான ஏப்பேரியரின் குடும்பமும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ஏப்பேரின் குமாரனான செலொப்பியாத்திற்குக் குமாரர் இல்லாமல் இருந்தார்கள், குமாரத்திகள் மாத்திரம் இருந்தார்கள்; இவர்கள் நாமங்கள் மக்லாள், நோவாள், ஒக்லாள், மில்காள், திர்சாள் என்பவை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ஏப்பேரின் குமாரனான செலொப்பியாத்திற்குக் குமாரர் இல்லாமல் இருந்தார்கள், குமாரத்திகள் மாத்திரம் இருந்தார்கள்; இவர்கள் நாமங்கள் மக்லாள், நோவாள், ஒக்லாள், மில்காள், திர்சாள் என்பவை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வைகளே மனாசேயின் குடும்பங்கள்; அவர்களில் எண்ணப்பட்டவர்கள் ஐம்பத்தீராயிரத்து எழுநூறுபே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எப்பிராயீமுடைய குமாரரின் குடும்பங்களாவன: சுத்தெலாகின் சந்ததியான சுத்தெலாகியரின் குடும்பமும், பெகேரின் சந்ததியான பெகேரியரின் குடும்பமும், தாகானின் சந்ததியான தாகானியரின் குடும்பமும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எப்பிராயீமுடைய குமாரரின் குடும்பங்களாவன: சுத்தெலாகின் சந்ததியான சுத்தெலாகியரின் குடும்பமும், பெகேரின் சந்ததியான பெகேரியரின் குடும்பமும், தாகானின் சந்ததியான தாகானியரின் குடும்பம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ுத்தெலாக் பெற்ற ஏரானின் சந்ததியான ஏரானியரின் குடும்பமுமே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வைகளே எப்பிராயீம் புத்திரரின் குடும்பங்கள்; அவர்களில் எண்ணப்பட்டவர்கள் முப்பத்தீராயிரத்து ஐந்நூறுபேர்; இவர்களே யோசேப்பு புத்திரரின் குடும்ப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மோசேயும் ஆசாரியனாகிய எலெயாசாரும் எரிகோவின் அருகே இருக்கும் யோர்தானுக்கு இப்பாலே மோவாபின் சமனான வெளிகளிலே அவர்களோடே பேசி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வைகளே எப்பிராயீம் புத்திரரின் குடும்பங்கள்; அவர்களில் எண்ணப்பட்டவர்கள் முப்பத்தீராயிரத்து ஐந்நூறுபேர்; இவர்களே யோசேப்பு புத்திரரின் குடும்பங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ென்யமீனுடைய குமாரரின் குடும்பங்களாவன: பேலாவின் சந்ததியான பேலாவியரின் குடும்பமும், அஸ்பேலின் சந்ததியான அஸ்பேலியரின் குடும்பமும், அகிராமின் சந்ததியான அகிராமியரின் குடும்பமும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சுப்பாமின் சந்ததியான சுப்பாமியரின் குடும்பமும், உப்பாமின் சந்ததியான உப்பாமியரின் குடும்பமும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ேலா பெற்ற ஆரேதின் சந்ததியான ஆரேதியரின் குடும்பமும், நாகமானின் சந்ததியான நாகமானியரின் குடும்பமுமே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ேலா பெற்ற ஆரேதின் சந்ததியான ஆரேதியரின் குடும்பமும், நாகமானின் சந்ததியான நாகமானியரின் குடும்பமுமே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வைகளே பென்யமீன் புத்திரரின் குடும்பங்கள்; அவர்களில் எண்ணப்பட்டவர்கள் நாற்பத்தையாயிரத்து அறுநூறு பே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ாணுடைய குமாரரின் குடும்பங்களாவன: சூகாமின் சந்ததியான சூகாமியரின் குடும்பமுமே; இவைகள் தாணின் குடும்ப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சூகாமியரின் வம்சங்களில் எண்ணப்பட்டவர்கள் எல்லோரும் அறுபத்து நாலாயிரத்து நானூறு பே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சூகாமியரின் வம்சங்களில் எண்ணப்பட்டவர்கள் எல்லோரும் அறுபத்து நாலாயிரத்து நானூறு பே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ஆசேருடைய குமாரரின் குடும்பங்களாவன: இம்னாவின் சந்ததியான இம்னாவியரின் குடும்பமும், இஸ்வியின் சந்ததியான இஸ்வியரின் குடும்பமும், பெரீயாவின் சந்ததியான பெரீயாவியரின் குடும்பம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மோசேயும் ஆசாரியனாகிய எலெயாசாரும் எரிகோவின் அருகே இருக்கும் யோர்தானுக்கு இப்பாலே மோவாபின் சமனான வெளிகளிலே அவர்களோடே பேசி: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ஆசேருடைய குமாரரின் குடும்பங்களாவன: இம்னாவின் சந்ததியான இம்னாவியரின் குடும்பமும், இஸ்வியின் சந்ததியான இஸ்வியரின் குடும்பமும், பெரீயாவின் சந்ததியான பெரீயாவியரின் குடும்பமும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ெரீயா பெற்ற ஏபேரின் சந்ததியான ஏபேரியரின் குடும்பமும், மல்கியேலின் சந்ததியான மல்கியேலியரின் குடும்பமுமே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ஆசேருடைய குமாரத்தியின் பேர் சாரா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வைகளே ஆசேர் புத்திரரின் குடும்பங்கள்; அவர்களில் எண்ணப்பட்டவர்கள் ஐம்பத்து மூவாயிரத்து நானூறு பே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நப்தலியினுடைய குமாரரின் குடும்பங்களாவன: யாத்சியேலின் சந்ததியான யாத்சியேலியரின் குடும்பமும், கூனியின் சந்ததியான கூனியரின் குடும்பமும்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எத்செரின் சந்ததியான எத்செரியரின் குடும்பமும், சில்லேமின் சந்ததியான சில்லேமியரின் குடும்பமுமே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வைகளே நப்தலியின் குடும்பங்கள்; அவர்களில் எண்ணப்பட்டவர்கள் நாற்பத்தையாயிரத்து நானூறு பே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ஸ்ரவேல் புத்திரரில் எண்ணப்பட்டவர்கள் ஆறுலட்சத்தோராயிரத்து எழுநூற்று முப்பதுபேராயிருந்த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கர்த்தர் மோசேயை நோக்கி: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கர்த்தர் மோசேயை நோக்கி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மோசேக்கும் எகிப்துதேசத்திலிருந்து புறப்பட்ட இஸ்ரவேல் புத்திரருக்கும் கட்டளையிட்டிருக்கிறபடியே, இருபது வயதுமுதற்கொண்டிருக்கிறவர்களை எண்ணுங்கள் என்ற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இவர்களுடைய பேர்களின் இலக்கத்திற்குத்தக்கதாய் தேசம் இவர்களுக்குச் சுதந்தரமாகப் பங்கிடப்படவேண்டும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நேகம்பேருக்கு அதிக சுதந்திரமும் கொஞ்சம்பேருக்கு கொஞ்ச சுதந்தரமும் கொடுப்பாயாக; அவர்களில் எண்ணப்பட்ட இலக்கத்திற்குத் தக்கதாக அவரவர்களுக்குச் சுதந்திரம் கொடுக்கப்படவேண்டும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நேகம்பேருக்கு அதிக சுதந்திரமும் கொஞ்சம்பேருக்கு கொஞ்ச சுதந்தரமும் கொடுப்பாயாக; அவர்களில் எண்ணப்பட்ட இலக்கத்திற்குத் தக்கதாக அவரவர்களுக்குச் சுதந்திரம் கொடுக்கப்படவேண்டும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ஆனாலும் சீட்டுப்போட்டு, தேசத்தைப் பங்கிடவேண்டும்; தங்கள் பிதாக்களுடைய கோத்திரங்களுக்குரிய நாமங்களின்படியே சுதந்தரித்துக்கொள்ளக்கடவ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ஆனாலும் சீட்டுப்போட்டு, தேசத்தைப் பங்கிடவேண்டும்; தங்கள் பிதாக்களுடைய கோத்திரங்களுக்குரிய நாமங்களின்படியே சுதந்தரித்துக்கொள்ளக்கடவ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அநேகம்பேர்களாயினும் கொஞ்சம்பேர்களாயினும் சீட்டு விழுந்தபடியே அவரவர்களுடைய சுதந்தரங்கள் பங்கிடப்படவேண்டும் என்றார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எண்ணப்பட்ட லேவியரின் குடும்பங்களாவன: கெர்சோனின் சந்ததியான கெர்சோனியரின் குடும்பமும், கோகாத்தின் சந்ததியான கோகாத்தியரின் குடும்பமும், மெராரியின் சந்ததியான மெராரியரின் குடும்பமும்;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எண்ணப்பட்ட லேவியரின் குடும்பங்களாவன: கெர்சோனின் சந்ததியான கெர்சோனியரின் குடும்பமும், கோகாத்தின் சந்ததியான கோகாத்தியரின் குடும்பமும், மெராரியின் சந்ததியான மெராரியரின் குடும்பமும்;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லேவியின் மற்றக் குடும்பங்களாகிய லிப்னீயரின் குடும்பமும், எப்ரோனியரின் குடும்பமும், மகலியரின் குடும்பமும், மூசியரின் குடும்பமும், கோராகியரின் குடும்பமுமே. கோகாத் அம்ராமைப் பெற்ற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லேவியின் மற்றக் குடும்பங்களாகிய லிப்னீயரின் குடும்பமும், எப்ரோனியரின் குடும்பமும், மகலியரின் குடும்பமும், மூசியரின் குடும்பமும், கோராகியரின் குடும்பமுமே. கோகாத் அம்ராமைப் பெற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ூபன் இஸ்ரவேலின் மூத்த குமாரன்; ரூபனுடைய குமாரர், ஆனாக்கியர் குடும்பத்துக்குத் தகப்பனான ஆனோக்கும், பல்லூவியர் குடும்பத்துக்குத் தகப்பனான பல்லூவும்,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அம்ராமுடைய மனைவிக்கு யோகெபேத் என்று பேர்; அவள் எகிப்திலே லேவிக்குப் பிறந்த குமாரத்தி; அவள் அம்ராமுக்கு ஆரோனையும் மோசேயையும் அவர்கள் சகோதரியான மிரியாமையும் பெற்றா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அம்ராமுடைய மனைவிக்கு யோகெபேத் என்று பேர்; அவள் எகிப்திலே லேவிக்குப் பிறந்த குமாரத்தி; அவள் அம்ராமுக்கு ஆரோனையும் மோசேயையும் அவர்கள் சகோதரியான மிரியாமையும் பெற்றா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ஆரோனுக்கு நாதாபும் அபியூவும் எலெயாசாரும் இத்தாமாரும் பிறந்த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நாதாபும் அபியூவும் கர்த்தருடைய சந்நிதியில் அந்நிய அக்கினியைக் கொண்டுவந்தபோது, செத்துப்போன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அவர்களில் ஒரு மாதத்து ஆண்பிள்ளை முதலாக எண்ணப்பட்டவர்கள் இருபத்து மூவாயிரம்பேர்; இஸ்ரவேல் புத்திரரின் நடுவே அவர்களுக்குச் சுதந்தரம் கொடுக்கப்படாதபடியினால், அவர்கள் இஸ்ரவேல் புத்திரரின் இலக்கத்திற்கு உட்படவில்லை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அவர்களில் ஒரு மாதத்து ஆண்பிள்ளை முதலாக எண்ணப்பட்டவர்கள் இருபத்து மூவாயிரம்பேர்; இஸ்ரவேல் புத்திரரின் நடுவே அவர்களுக்குச் சுதந்தரம் கொடுக்கப்படாதபடியினால், அவர்கள் இஸ்ரவேல் புத்திரரின் இலக்கத்திற்கு உட்படவில்லை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மோசேயும் ஆசாரியனாகிய எலெயாசரும் எரிகோவின் அருகேயிருக்கும் யோர்தானுக்கு இப்பாலே மோவாபின் சமனான வெளிகளில் இஸ்ரவேல் புத்திரரை எண்ணுகிறபோது இருந்தவர்கள் இவர்களே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மோசேயும் ஆசாரியனாகிய எலெயாசரும் எரிகோவின் அருகேயிருக்கும் யோர்தானுக்கு இப்பாலே மோவாபின் சமனான வெளிகளில் இஸ்ரவேல் புத்திரரை எண்ணுகிறபோது இருந்தவர்கள் இவர்களே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முன்பு மோசேயும் ஆசாரியனாகிய ஆரோனும் சீனாய் வனாந்தரத்தில் இஸ்ரவேல் புத்திரரை எண்ணும்போது இருந்தவர்களில் ஒருவரும் இவர்களுக்குள் இல்லை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முன்பு மோசேயும் ஆசாரியனாகிய ஆரோனும் சீனாய் வனாந்தரத்தில் இஸ்ரவேல் புத்திரரை எண்ணும்போது இருந்தவர்களில் ஒருவரும் இவர்களுக்குள் இ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ஸ்ரோனியர் குடும்பத்துக்குத் தகப்பனான எஸ்ரோனும், கர்மீயர் குடும்பத்துக்குத் தகப்பனான கர்மீயுமே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வனாந்தரத்தில் சாகவே சாவார்கள் என்று கர்த்தர் அவர்களைக் குறித்துச் சொல்லியிருந்தார்; எப்புன்னேயின் குமாரனாகிய காலேபும் நூனின் குமாரனாகிய யோசுவாவும் தவிர, வேறொருவரும் அவர்களில் மீதியாயிருக்கவில்லை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வனாந்தரத்தில் சாகவே சாவார்கள் என்று கர்த்தர் அவர்களைக் குறித்துச் சொல்லியிருந்தார்; எப்புன்னேயின் குமாரனாகிய காலேபும் நூனின் குமாரனாகிய யோசுவாவும் தவிர, வேறொருவரும் அவர்களில் மீதியாயிருக்க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వీరు రూబేనీయుల వంశస్థులు, వారిలో లెక్కింపబడినవారు నలుబది మూడువేల ఏడువందల ముప్పదిమం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పల్లు కుమారుడు ఏలీయాబు. ఏలీయాబు కుమారులు నెమూయేలు దాతాను అబీరా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కోరహు తన సమూహములో పేరు పొందినవాడు; అతని సమాజము యెహోవాకు విరోధముగా వాదించినప్పుడు సమాజములో మోష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హరోనులకు విరోధముగా వాదించిన దాతాను అబీరాములు వీ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ఆ సమూహపువారు మృతిబొంది నప్పుడు అగ్ని రెండువందల ఏబది మందిని భక్షించినందు నను, భూమి తన నోరు తెర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ని కోరహును మింగి వేసినందునను, వారు దృష్టాంతములై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యితే కోరహు కుమారులు చావ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షిమ్యోను పుత్రుల వంశములలో నెమూయేలీయులు నెమూయేలు వంశస్థులు; యామీనీ యులు యామీను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ాకీనీయులు యాకీను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జెరహీయులు జెరహు వంశస్థులు; షావూలీ యులు షావూలు వంశస్థ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ఆ తెగులు పోయిన తర్వాత యెహోవా మోషే కును యాజకుడగు అహరోను కుమారుడైన ఎలియాజరు కును ఈలాగు సెలవిచ్చ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ఇవి షిమ్యోనీయుల వంశ ములు. వారు ఇరువదిరెండువేల రెండువందల మం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గాదు పుత్రుల వంశములలో సెపోనీయులు సెపోను వంశస్థులు; హగ్గీయులు హగ్గీ వంశస్థులు; షూనీయులు షూ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ంశస్థుల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ఓజనీయులు ఓజని వంశస్థులు; ఏరీ యులు ఏరీ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ఆరోదీయులు ఆరోదు వంశ స్థులు; అరేలీయులు అరేలీ వంశస్థ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వీరు గాదీయుల వంశస్థులు; వ్రాయబడినవారి సంఖ్య చొప్పున వీరు నలు బది వేల ఐదువందలమం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యూదా కుమారులు ఏరు ఓనాను; ఏరును ఓనానును కనాను దేశములో మృతి బొంద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యూదావారి వంశములలో షేలాహీయులు షేలా వంశస్థులు; పెరెసీయులు పెరెసు వంశస్థులు జెరహీ యులు జెరహ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పెరెసీయులలో హెస్రోనీ యులు హెస్రోను వంశస్థులు హామూలీయులు హామూలు వంశస్థ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మీరు ఇశ్రాయేలీయుల సర్వసమాజములోను ఇరువది ఏండ్లు మొదలుకొని పై ప్రాయము కలిగి ఇశ్రాయేలీయులలో సే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వీరు యూదీయుల వంశస్థులు; వ్రాయ బడినవారి సంఖ్యచొప్పున వీరు డెబ్బదియారువేల ఐదు వందలమం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ఇశ్శాఖారు పుత్రుల వంశస్థులలో తోలా హీయులు తోలావంశస్థులు; పువీ్వయులు పువ్వా వంశ స్థులు; యాషూబీయ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ాషూబు వంశస్థులు; షిమ్రో నీయులు షిమ్రోను వంశస్థులు; వీరు ఇశ్శాఖారీయుల వంశస్థ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వ్రాయబడినవారి సంఖ్యచొప్పున వీరు అరువది నాలుగువేల మూడువందలమం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​జెబూలూను పుత్రుల వంశస్థులలో సెరెదీయులు సెరెదు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​ఏలోనీయులు ఏలోను వంశస్థులు; యహలేలీయులు యహలేలు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​వ్రాయబడినవారి సంఖ్యచొప్పున వీరు అరువదివేల ఐదువందలమం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​​యోసేపు పుత్రుల వంశస్థులు అతని కుమారులు మనష్షే ఎఫ్రాయి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మనష్షే కుమారులలో మాకీరీయులు మాకీరు వంశస్థులు; మాకీరు గిలాదును కనెను; గిలాదీయులు గిలా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ంశస్థులు; వీరు గిలాదుపుత్ర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యలు వెళ్లువారందరి సంఖ్యను వారి వారి పితరుల కుటుంబములను బట్టి వ్రాయించ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ఈజరీయులు ఈజరు వంశస్థులు; హెలకీయులు హెలకు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శ్రీయేలీ యులు అశ్రీయేలు వంశస్థులు; షెకెమీయులు షెకెము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​షెమీదాయీయులు షెమీదా వంశస్థులు; హెపెరీయులు హెపెరు వంశస్థ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హెపెరు కుమా రుడైన సెలోపెహాదుకు కుమార్తెలేగాని కుమారులు పుట్టలేదు. సెలోపెహాదు కుమార్తెల పేర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హలా నోయా హొగ్లా మిల్కా తిర్స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వీరు మనష్షీయుల వంశస్థులు; వ్రాయబడినవారి సంఖ్యచొప్పున వీరు ఏబది రెండువేల ఏడు వందలమం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ఎఫ్రాయిము పుత్రుల వంశములు ఇవి; షూతలహీయులు షూతలహు వంశస్థులు; బేకరీయులు బేకరు వంశస్థులు; తహనీయ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హను వంశస్థుల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వీరు షూతలహు కుమారులు; ఏరానీయులు ఏరాను వంశస్థ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వీరు ఎఫ్రాయిమీయుల వంశస్థులు. వ్రాయబడినవారి సంఖ్యచొప్పున వీరు ముప్పదిరెండువేల ఐదువందలమంది; వీ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కాబట్టి యిరువది ఏండ్లు మొదలుకొని పైప్రాయముగల వారిని లెక్కింపుడని యెహోవా మోషేక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ోసేపుపుత్రుల వంశస్థ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​బెన్యామీను పుత్రుల వంశములలో బెలీయులు బెల వంశస్థులు; అష్బేలీయులు అష్బేల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​అహీరామీయులు అహీరాము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షూపామీయులు షూపాము వంశస్థులు; బెల కుమారులు ఆర్దు నయమాను; ఆర్దీయులు ఆర్దు వంశ స్థులు; నయమానీయ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యమాను వంశస్థ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వీరు బెన్యామీనీయుల వంశస్థులు; వారిలో వ్రాయబడిన లెక్కచొప్పున నలుబదియయిదువేల ఆరువందల మం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దాను పుత్రుల వంశములలో షూషామీయులు షూషాము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వీరు తమ వంశములలో దానీయుల వంశ స్థులు. వ్రాయబడినవారి సంఖ్యచొప్పున వీరు అరువది నాలుగువేల నాలుగువంద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ం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ఆషేరు పుత్రుల వంశములలో యిమీ్నయులు యిమ్నా వంశస్థులు, ఇష్వీ యులు ఇష్వీ వంశస్థులు; బెరీయులు బెరీయ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ఐగుప్తుదేశమునుండి వచ్చిన ఇశ్రా యేలీయులకును ఆజ్ఞాపించినట్లు మోషేయు యాజకుడగు ఎలియాజరును ఇశ్రాయేలీయ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బెరీయానీయులలో హెబెరీయులు హెబెరు వంశస్థులు; మల్కీయేలీయులు మల్కీయేలు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ఆషేరు కుమార్తె పేరు శెరహ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వ్రాయబడినవారి సంఖ్య చొప్పున వీరు ఆషేరీయుల వంశస్థులు; వీరు ఏబదిమూడువేల నాలుగువందలమం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​నఫ్తాలీ పుత్రుల వంశములలో యహసయేలీయులు యహసయేలు వంశస్థులు; గూనీ యులు గూనీ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​యేసెరీయులు యేసెరు వంశ స్థులు; షిల్లేమీయులు షిల్లేము వంశస్థ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వీరు నఫ్తాలీ యుల వంశస్థులు; వ్రాయబడిన వారి సంఖ్యచొప్పున వీరు నలుబదియయిదువేల నాలుగువందలమం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​ఇశ్రాయేలీ యులలో లెక్కింపబడిన వీరు ఆరులక్షల వెయ్యిన్ని ఏడు వందల ముప్పదిమం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యెహోవా మోషేకు ఈలాగు సెలవిచ్చెను వీరి పేళ్ల లెక్క చొప్పున ఆ దేశమును వీరికి స్వాస్థ్య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ంచిపెట్ట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మోయాబు మైదానము లలో యెరికోయొద్దనున్న యొర్దాను దగ్గర నుండగా జన సంఖ్యను చేయుడని వారితో చెప్ప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ఎక్కువమందికి ఎక్కువ స్వాస్థ్యము ఇయ్యవల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తక్కువమందికి తక్కువ స్వాస్థ్యము ఇయ్య వలెను. దాని దాని జనసంఖ్యనుబట్టి ఆయా గోత్రము లకు స్వాస్థ్య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య్య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చీట్లువేసి ఆ భూమిని పంచిపెట్టవలెను. వారు తమ తమ పితరుల గోత్రముల జనసంఖ్యచొప్పున స్వాస్థ్య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ొంద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ఎక్కువ మందికేమి తక్కువమందికేమి చీట్లు వేసి యెవరి స్వాస్థ్య మును వారికి పంచిపెట్ట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వారివారి వంశములలో లెక్కింపబడిన లేవీయులు వీరు. గెర్షోనీయులు గెర్షోను వంశస్థులు; కహాతీయులు కహాత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ంశస్థులు; మెరారీయులు మెరారి వంశస్థ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లేవీయుల వంశములు ఏవనగా, లిబ్నీయుల వంశము హెబ్రోనీయుల వంశము మహలీయుల వంశము మూషీ యుల వంశము కోరహీయ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ంశ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ఇశ్రాయేలు తొలిచూలు రూబేను. రూబేను పుత్రులలో హనోకీయులు హనోకు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కహాతు అమ్రా మును కనెను; అమ్రాము భార్యపేరు యోకెబెదు. ఆమె లేవీ కుమార్తె; ఐగుప్తులో ఆమె లేవీ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ుట్టెను. ఆమె అమ్రామువలన అహరోనును మోషేను వీరి సహోదరియగు మిర్యామును క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అహరోనువలన నాదాబు అబీహు ఎలియాజరు ఈతామారు పుట్ట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నాదాబు అబీహులు యెహోవా సన్నిధికి అన్యాగ్ని తెచ్చినప్పుడు చన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వారిలో నెల మొదలుకొని పైప్రాయము కలిగి లెక్కింపబడినవారందరు ఇరువదిమూడువేలమంది. వారు ఇశ్రాయేలీయుల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ెక్కింపబడినవారు కారుగనుక ఇశ్రాయేలీయులలో వారికి స్వాస్థ్యమియ్య బడ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యెరికో ప్రాంతములయందలి యొర్దానునొద్దనున్న మోయాబు మైదానములలో మోషేయు యాజకుడగు ఎలియాజర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శ్రాయేలీయుల జనసంఖ్య చేసినప్పుడు లెక్కింపబడినవారు వీ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మోషే అహరోనులు సీనాయి అరణ్యములో ఇశ్రాయేలీయుల సంఖ్యను చేసి నప్పుడు లెక్కింపబడినవారిలో ఒక్కడై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ీరిలో ఉండ 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పల్లువీయులు పల్లువంశస్థులు; హెస్రోనీయులు హెస్రోను వంశస్థులు; కర్మీయులు కర్మీ వంశస్థ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ఏలయనగా వారు నిశ్చయముగా అరణ్యములో చనిపోవుదురని యెహోవా వారినిగూర్చి సెలవిచ్చెను. యెపున్న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మారుడైన కాలేబును నూను కుమారుడైన యెహోషువయు తప్ప వారిలో ఒక్కడైనను మిగిలి యుండ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2026-06-03T08:13:55Z</dcterms:created>
  <dcterms:modified xsi:type="dcterms:W3CDTF">2026-06-03T08:13:55Z</dcterms:modified>
  <dc:title>எண்ணாகமம்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