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iram king of Tyre sent his servants unto Solomon; for he had heard that they had anointed him king in the room of his father: for Hiram was ever a lover of Davi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iram king of Tyre sent his servants unto Solomon; for he had heard that they had anointed him king in the room of his father: for Hiram was ever a lover of Davi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iram king of Tyre sent his servants unto Solomon; for he had heard that they had anointed him king in the room of his father: for Hiram was ever a lover of Davi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olomon sent to Hiram,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know how that David my father could not build an house unto the name of the LORD his God for the wars which were about him on every side, until the LORD put them under the soles of his fee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know how that David my father could not build an house unto the name of the LORD his God for the wars which were about him on every side, until the LORD put them under the soles of his fee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know how that David my father could not build an house unto the name of the LORD his God for the wars which were about him on every side, until the LORD put them under the soles of his fee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now the LORD my God has given me rest on every side, so that there is neither adversary nor evil occurren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now the LORD my God has given me rest on every side, so that there is neither adversary nor evil occurren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I purpose to build an house unto the name of the LORD my God, as the LORD spoke unto David my father, saying, Your son, whom I will set upon your throne in your room, he shall build an house unto my na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I purpose to build an house unto the name of the LORD my God, as the LORD spoke unto David my father, saying, Your son, whom I will set upon your throne in your room, he shall build an house unto my na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I purpose to build an house unto the name of the LORD my God, as the LORD spoke unto David my father, saying, Your son, whom I will set upon your throne in your room, he shall build an house unto my na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command you that they hew me cedar trees out of Lebanon; and my servants shall be with your servants: and unto you will I give hire for your servants according to all that you shall appoint: for you know that there is not among us any that can skill to hew timber like unto the Sidonia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Hiram heard the words of Solomon, that he rejoiced greatly, and said, Blessed be the LORD this day, which has given unto David a wise son over this great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when Hiram heard the words of Solomon, that he rejoiced greatly, and said, Blessed be the LORD this day, which has given unto David a wise son over this great peop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ram sent to Solomon, saying, I have considered the things which you sent to me for: and I will do all your desire concerning timber of cedar, and concerning timber of fi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ram sent to Solomon, saying, I have considered the things which you sent to me for: and I will do all your desire concerning timber of cedar, and concerning timber of fi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ram sent to Solomon, saying, I have considered the things which you sent to me for: and I will do all your desire concerning timber of cedar, and concerning timber of fi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y servants shall bring them down from Lebanon unto the sea: and I will convey them by sea in rafts unto the place that you shall appoint me, and will cause them to be discharged there, and you shall receive them: and you shall accomplish my desire, in giving food for my househol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iram gave Solomon cedar trees and fir trees according to all his desi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iram gave Solomon cedar trees and fir trees according to all his desi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olomon gave Hiram twenty thousand measures of wheat for food to his household, and twenty measures of pure oil: thus gave Solomon to Hiram year by ye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olomon gave Hiram twenty thousand measures of wheat for food to his household, and twenty measures of pure oil: thus gave Solomon to Hiram year by ye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olomon gave Hiram twenty thousand measures of wheat for food to his household, and twenty measures of pure oil: thus gave Solomon to Hiram year by ye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gave Solomon wisdom, as he promised him: and there was peace between Hiram and Solomon; and they two made a league toget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gave Solomon wisdom, as he promised him: and there was peace between Hiram and Solomon; and they two made a league toget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king Solomon raised a levy out of all Israel; and the levy was thirty thousand m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ent them to Lebanon, ten thousand a month by courses: a month they were in Lebanon, and two months at home: and Adoniram was over the lev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ent them to Lebanon, ten thousand a month by courses: a month they were in Lebanon, and two months at home: and Adoniram was over the lev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ent them to Lebanon, ten thousand a month by courses: a month they were in Lebanon, and two months at home: and Adoniram was over the lev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had threescore and ten thousand that bare burdens, and fourscore thousand hewers in the mountain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had threescore and ten thousand that bare burdens, and fourscore thousand hewers in the mountai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side the chief of Solomon's officers which were over the work, three thousand and three hundred, which ruled over the people that wrought in the wor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side the chief of Solomon's officers which were over the work, three thousand and three hundred, which ruled over the people that wrought in the wor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commanded, and they brought great stones, costly stones, and hewed stones, to lay the foundation of the hou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commanded, and they brought great stones, costly stones, and hewed stones, to lay the foundation of the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olomon's builders and Hiram's builders did hew them, and the Gibalites also: so they prepared timber and stones to build the hous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olomon's builders and Hiram's builders did hew them, and the Gibalites also: so they prepared timber and stones to build the hou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அவனுடைய பிதாவின் ஸ்தானத்தில் ராஜாவாக அபிஷேகம் பண்ணினார்கள் என்று தீரு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ராம் கேள்விப்பட்டு, தன் ஊழியக்காரரை அவனிடத்தில் அனுப்பினான்; ஈராம் தாவீதுக்குச் சகல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லொமோன் ஈராமினிடத்தில் ஆட்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 தகப்பனாகிய தாவீதின் சத்துருக்களைக் கர்த்தர் அவருடைய பாதங்களுக்குக் கீழ்ப்படுத்திவிடு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ம்மைச் சுற்றிலும் செய்கிற யுத்தத்தினால், அவர் தம்முடைய தேவனாகிய கர்த்தருடைய நாம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 அவருக்குக் கூடாதிருந்தது என்று நீர் அறிந்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னாலும் இப்பொழுதோ என் தேவனாகிய கர்த்தர் எங்கும் எனக்கு இளைப்பாறுதலைத் தந்தார்; விரோதியு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யூறு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நான் உன் ஸ்தானத்தில் உன் சிங்காசனத்தின்மேல் வைக்கும் உன் குமாரனே என் நாம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வான் என்று கர்த்தர் என் தகப்பனாகிய தாவீதினிடத்தில் சொன்னபடியே, எ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நாமத்திற்கு ஆலயத்தைக் கட்டவேண்டும் என்று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லால் லீபனோனில் எனக்காக கேதுருமரங்களை வெட்டக் கட்டளையிடும்; சீதோனியரைப்போல மரவெட்டு 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வர்கள் எங்களுக்குள்ளே ஒருவருமில்லை என்பது உமக்குத் தெரியும்; அதற்காக என் வேலைக்காரர்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ரோடே இருப்பார்கள்; நீர் சொல்வதின்படியெல்லாம் உம்முடைய வேலைக்காரரின் சம்பளத்தை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 என்று சொல்ல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ஈராம் சாலொமோனின் வார்த்தைகளைக் கேட்டபோது, மிகவும் சந்தோஷப்பட்டு: அந்த ஏராளமான ஜனங்களை ஆளு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 ஒரு ஞானமுள்ள குமாரனைக் கொடுத்த கர்த்தர் இன்று ஸ்தோத்திரிக்கப்படுவாராக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ஈராம் சாலொமோனிடத்தில் மனுஷரை அனுப்பி: நீர் எனக்குச் சொல்லியனுப்பின காரியத்தை நான்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மரங்களுக்காகவும், தேவதாரி விருட்சங்களுக்காகவும், உம்முடைய விருப்பத்தின்படியெல்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வேலைக்காரர் லீபனோனில் இருந்து அவைகளை இறக்கிக் கடலிலே கொண்டுவருவார்கள்; அங்கே நான் அ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ங்களாகக் கட்டி, நீர் நியமிக்கும் இடத்துக்குக் கடல்வழியாய் அனுப்பி, அவைகளை அவி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ப்பேன்; அங்கே நீர் அவைகளை ஒப்புக்கொண்டு என் ஜனங்களுக்கு ஆகாரங்கொடுத்து, என் விருப்ப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ஈராம் சாலொமோனுக்கு வேண்டியமட்டும் கேதுருமரங்களையும் தேவதாரி விருட்சங்களையும் கொ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லொமோன் ஈராமின் அரமனைக்குப் போஜனத்திற்காக இருபதினாயிரக்கலம் கோதுமையையும், இடித்துப்பி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வமரங்களின் இருபதுகல எண்ணெயையும் கொடுத்தான்; இப்படிச் சாலொமோன் ஈராமுக்கு வருஷா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சாலொமோனுக்குச் சொல்லியிருந்தபடியே அவனுக்கு ஞானத்தைத் தந்தருளினார்; ஈரா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க்கும் சமாதானம் உண்டாயிருந்து, இருவரும் உடன்படிக்கை பண்ணி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வாகிய சாலொமோன் இஸ்ரவேலரெல்லாரிலும் ஊழியத்துக்கு முப்பதினாயிரம் அமஞ்சி ஆட்களை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ல் ஒவ்வொரு மாத்திற்குப் பதினாயிரம்பேரை மாற்றி மாற்றி, லீபனோனுக்கு அனுப்பினா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மாதம் லீபனோனிலும், இரண்டு மாதம் தங்கள் வீடுகளிலும் இருப்பார்கள்; அதோனீராம் அந்த அமஞ்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ன்மேல் விசாரிப்புக்கார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மோனிடத்தில் சுமை சுமக்கிறவர்கள் எழுபதினாயிரம்பேரும், மலைகளில் மரம் வெட்டு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பதினாயிர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த்தவிர வேலையை விசாரித்து வேலையாட்களைக் கண்காணிக்கிறதற்கு தலைமையான விசாரிப்பு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ரத்து முந்நூறுபேரு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ட்டின கல்லால் ஆலயத்துக்கு அஸ்திபாரம் போட, பெரிதும் விலையேறப்பெற்றதுமான கற்களைக் கொண்டுவர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லயத்தைக் கட்ட, சாலொமோனின் சிற்பாசாரிகளும், ஈராமின் சிற்பாசாரிகளும், கிபலி ஊராரு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ம் கற்களையும் வெட்டி ஆயத்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5]]></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2026-11-02T11:19:32Z</dcterms:created>
  <dcterms:modified xsi:type="dcterms:W3CDTF">2026-11-02T11:19:32Z</dcterms:modified>
  <dc:title>1 இராஜாக்கள்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