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சொல்ல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ெங்கும் சென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த்தின் பொல்லாத சே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ல்ல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ம் செல்லும் ஜனங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சுவாச கூட்டம் எழு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ன் ஜனங்கள் வெளிச்ச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லிப சேனை ஊழ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 வெறுத்து சிலுவ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ிராமங்கள் தோறும் சுவிசே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ணங்கள் தோறும் ஆதாயப்ப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2026-09-16T22:27:03Z</dcterms:created>
  <dcterms:modified xsi:type="dcterms:W3CDTF">2026-09-16T22:27:03Z</dcterms:modified>
  <dc:title>துதிப் பாடல்கள் : 376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