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ே காலம்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சொல்ல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ே காலம்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ெங்கும் சென்ற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னத்தின் பொல்லாத சேன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ல்ல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ாளம் செல்லும் ஜனங்கள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ுக்க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சுவாச கூட்டம் எழும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காசிக்க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ின் ஜனங்கள் வெளிச்ச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லிப சேனை ஊழ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ய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ை வெறுத்து சிலுவ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க்க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ிராமங்கள் தோறும் சுவிசேஷ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விக்க இதுவே 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்டணங்கள் தோறும் ஆதாயப்பட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ே கால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2026-11-02T01:49:55Z</dcterms:created>
  <dcterms:modified xsi:type="dcterms:W3CDTF">2026-11-02T01:49:55Z</dcterms:modified>
  <dc:title>துதிப் பாடல்கள் : 376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