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யூதாவுக்கு விரோதமாய்ப்போய், அதை நெருக்கி, அதை நமக்குள்ளே பங்கிட்டுக்கொண்டு, அதற்குத் தபேயாலின் குமாரனை ராஜாவாக ஏற்படுத்துவோம் என்று சொன்னதினிமித்த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: அந்த ஆலோசனை நிலைநிற்பதில்லை, அதின்படி சம்பவிப்பதுமில்லை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ஆகாச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சோ: நான் கேட்கமாட்டேன், நான் கர்த்தரைப் பரீட்சைசெய்யமாட்ட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ஒருவன் ஒரு இளம்பசுவையும், இரண்டு ஆடுகளையும் வளர்த்த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হস ছিলেন য়োথমের পুত্র| য়োথম ছিলেন ঊষিযের পুত্র| রত্‌সীন ছিলেন অরামের রাজা|আহসের রাজত্ব ক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রিযার রাজা রত্‌সীন এবং ইস্রায়েলের রাজা, রমলিযের পুত্র পেকহ জেরুশালেমের বিরুদ্ধে যুদ্ধ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ন| কিন্তু তাঁরা এর বিরুদ্ধে যুদ্ধ করতে পা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হূদার রাজবাড়ি দাযূদের পরিবারকে জানানো হল যে, “অরাম এবং ইফ্রযিমের (ইস্রায়েলের) সেনাদল জোট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 তারা একসঙ্গে ঘাঁটি গেড়েছে|”এই খবর শুনে রাজা আহস এবং তাঁর প্রজারা খুব ভয় পেয়ে গেলো| ব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পালা যেমন বাতাসে নড়ে তেমনি তারাও ভয়ে কাঁপ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্রভু যিশাইয়কে বললেন, “তুমি এবং তোমার পুত্র শার-যাশূব যাবে এবং আহসের সঙ্গে কথা বল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োপাদের মাঠের রাস্তার পাশে যেখানে জল উচ্চতর জলাশযের মধ্যে দিয়ে বইছে, সেখানে দেখ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আহসকে বল, ‘সাবধানে থেকো, কিন্তু শান্ত থেকো! রত্‌সীন ও রমলিযের পুত্রকে ভয় পেযো না,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ি পোড়া কাঠির মত| অতীতে তারা খুব গরম ছিল| কিন্তু এখন তারা শুধুই ধোঁযা| রত্‌সীন, অরাম এবং রমলি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ক্র রুদ্ধ হয়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তোমার বিরুদ্ধে নানা ফন্দি এঁটেছে| তারা বল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যিহূদার বিরুদ্ধে যুদ্ধ করব| আমরা নিজেদের স্বার্থে যিহূদাকে ভাগ করে টাবেলের পুত্রকে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বানা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ার গুরু বললেন, “কিন্তু তাদের পরিকল্পনা সফল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ত্‌সীন যতদিন দম্মেশকের শাসক থাকবে, ততদিন তাদের অভিসন্ধি খাটবে না| এখন ইফ্রযিম(ইস্রায়েল)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, কিন্তু ভবিষ্যতে আজ থেকে 65 বছর পরে সেটি আর একটি দেশ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তদিন শমরিয়া ইফ্রযিমের (ইস্রায়েল) রাজধানী থাকবে এবং যতদিন রমলিযের পুত্র শমরিয়ার শাসক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তদিন তাদের ফন্দি সফল হবে না| তুমি যদি একথা বিশ্বাস না কর তাহলে লোকরা তোমাকে বিশ্বাস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প্রভু যিহূদার রাজা আহসকে আরও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প্রভু, তোমার ঈশ্বরের কাছ থেকে একটি সংকেত চিহ্ন চেয়ে নাও যাতে তুমি নিজের কাছে প্রমাণ করতে প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এগুলি সব সত্য| তুমি তোমার ইচ্ছেমতো যে কোন সংকেত চিহ্ন চাইতে পারো| চিহ্নটি মৃতের আলযের মতো গভ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অথবা আকাশের মত উঁচু থেকে আস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হস বললেন, “আমি প্রমাণ স্বরূপ কোন নিদর্শন চাই না| আমি প্রভুকে পরীক্ষাও করতে চা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শাইয় বললেন, “দাযূদের পুত্র, আহস মন দিয়ে শোন| লোকের ধৈর্য়্য়ের পরীক্ষা কি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েষ্ট নয়? তোমরা কি আমার ঈশ্বরেরও ধৈর্য়্য়ের পরীক্ষা নিতে চ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আমার প্রভু, তোমাদের একটা চিহ্ন দেখাবেন:ঐ যুবতী মহিলাটি গর্ভবতী হবে এবং দেখ সে একটি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ের জন্ম দেবে| তার নাম রাখা হবে ইম্মানূ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তদিন না পর্য়ন্ত ইম্মানূযেল খারাপ কাজ প্রত্যাখান করে ভালো কাজ বেছে নিতে শিখবে ততদিন পর্য়ন্ত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ই ও মধু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ছেলেটি ভালো কাজ করবার মত এবং মন্দ কাজ প্রত্যাখান করবার মতো বোঝবার বযসে এসে পৌঁছবার আগ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িম এবং অরাম দেশ জনমানব বর্জিত হয়ে যাবে|“তোমরা এখন ঐ দুজন রাজার ভয়ে ভ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োমাদের আসলে প্রভুকে ভয় পাওয়া উচিত্‌| কারণ তিনি তোমাদের জন্য দুঃসময় আনবেন| এই দুঃ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ে, তোমার লোকদের কাছে এবং তোমার পিতৃকুলেও আসবে| ঈশ্বর কি করবেন? তোমাদের বিরুদ্ধে যুদ্ধ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িনি অশূরের রাজাকে আমন্ত্রণ জান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সে সময় প্রভু ‘মাছি’ (এখন ‘মাছিটি’ মিশরের নদীর কাছে আছে|) এবং ‘মৌমাছিকে’ (‘মৌমাছিটি’ এখন অশ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আছে|) ডাক দেবেন| তারা তোমার দেশে এসে পৌঁছ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মরুভূমির জলস্রোতের পাশে, পাথুরে গভীর খাদে, ঝোপঝাড়ে এবং জলময় গর্তের কাছে চাক বাঁধ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যিহূদাকে শাস্তি দেবার জন্য অশূরকে ব্যবহার করবেন| প্রভু অশূরকে ভাড়া করবেন এবং সেটি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রের মতো ব্যবহার করা হবে| মনে হবে যেন প্রভু যিহূদার পা, মাথা এমনকি দাড়ি থেকেও চুল কামিয়ে ন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এই সময় একজন লোক একটি যুবতী গাভী ও দুটি মেষকে বাঁচিয়ে রাখ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া সেই লোকটিকে যে দুধ দেবে তা মাখন খাওয়ার পক্ষে যথেষ্ট হবে| দেশে যারা রয়ে গেছে তারা দ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ু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েশের মাঠে মাঠে যে 1,000 দ্রাক্ষা গাছ আছে তার প্রত্যেকটির মূল্য হবে 1,000 রূপোর টুকরোর স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ই দ্রাক্ষা ক্ষেতগুলি আগাছা এবং কাঁটায ভর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েশ বন্য হয়ে উঠবে এবং শিকার ক্ষেত্রে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েখানে এক সময় লোকে পরিশ্রম করে খাদ্য উত্পন্ন করত, সেই পাহাড়গুলি আগাছা এবং কাঁটায ভরে য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র কেউ কখনও যাবে না| শুধুমাত্র মেষ এবং ষাঁড় সেখানে অবাধে বিচরণ কর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2026-10-20T05:07:29Z</dcterms:created>
  <dcterms:modified xsi:type="dcterms:W3CDTF">2026-10-20T05:07:29Z</dcterms:modified>
  <dc:title>যিশাইয়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