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சனப் பள்ளத்தாக்கின் பாரம். உன்னில் உள்ளவர்கள் எல்லாரும் வீடுகளின்மேல் ஏறுவதற்கு உனக்கு இப்பொழுது வந்தது என்ன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ந்தடிகளால் நிறைந்து ஆரவாரம்பண்ணி, களிகூர்ந்திருந்த நகரமே, உன்னிடத்தில் கொலையுண்டவர்கள் பட்டயத்தால் கொலையுண்டதில்லை, யுத்தத்தில் செத்ததும் இ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ந்தடிகளால் நிறைந்து ஆரவாரம்பண்ணி, களிகூர்ந்திருந்த நகரமே, உன்னிடத்தில் கொலையுண்டவர்கள் பட்டயத்தால் கொலையுண்டதில்லை, யுத்தத்தில் செத்ததும் இ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அதிபதிகள் எல்லாரும் ஏகமாய் ஓடி அலைந்தும், வில்வீரரால் கட்டப்படுகிறார்கள்; உன்னில் அகப்பட்ட யாவரும் தூரத்துக்கு ஓடியும் ஏகமாய்க் கட்டப்பட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அதிபதிகள் எல்லாரும் ஏகமாய் ஓடி அலைந்தும், வில்வீரரால் கட்டப்படுகிறார்கள்; உன்னில் அகப்பட்ட யாவரும் தூரத்துக்கு ஓடியும் ஏகமாய்க் கட்டப்பட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என்னை நோக்கிப் பாராதேயுங்கள்; என் ஜனமாகிய குமாரத்தி பாழாய்ப்போனதினிமித்தம் மனங்கசந்து அழுவேன்; எனக்கு ஆறுதல் சொல்ல வராதேயுங்கள் என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என்னை நோக்கிப் பாராதேயுங்கள்; என் ஜனமாகிய குமாரத்தி பாழாய்ப்போனதினிமித்தம் மனங்கசந்து அழுவேன்; எனக்கு ஆறுதல் சொல்ல வராதேயுங்கள் என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கர்த்தராகிய ஆண்டவராலே இது தரிசனப் பள்ளத்தாக்கிலே அமளியும் மிதியுண்குதலும், கலக்கமுமுள்ள நாளாயிருக்கிறது, இது அலங்கத்தைத் தகர்த்து, பர்வதத்துக்கு நேரே ஆர்ப்பரிக்கும் நாள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கர்த்தராகிய ஆண்டவராலே இது தரிசனப் பள்ளத்தாக்கிலே அமளியும் மிதியுண்குதலும், கலக்கமுமுள்ள நாளாயிருக்கிறது, இது அலங்கத்தைத் தகர்த்து, பர்வதத்துக்கு நேரே ஆர்ப்பரிக்கும் நாள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லாமியன் அம்பறாத்தூணியை எடுத்து, இரதங்களோடும் காலாட்களோடும் குதிரைவீரரோடும் வருகிறான்; கீர் கேடகத்தை வெளிப்படுத்த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கா வடிவான உன் பள்ளத்தாக்குகள் இரதங்களால் நிரப்பப்படும்; குதிரைவீரர் வாசல்கள் மட்டும் வந்து அணிவகுத்து நிற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மறைவை நீக்கிப்போடுவான்; அந்நாளிலே வனமாளிகையாகிய ஆயுதசாலையை நோக்குவ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ாவீது நகரத்தின் இடிதல்கள் அநேகமாயிருப்பதைக் கண்டு கீழ்க்குளத்துத் தண்ணீர்களைக் கட்டிவை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ின் வீடுகளை எண்ணி, அலங்கத்தை அரணிப்பாக்கும்படி வீடுகளை இடி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ு மதில்களுக்கு நடுவே பழைய குளத்துத் தண்ணீர்களுக்கு ஒரு அகழை உண்டுபண்ணுவீர்கள்; ஆனாலும் அதைச் செய்தவரை நீங்கள் நோக்காமலும், அதை ஏற்படுத்தித் தூரத்திலிருந்து வரப்பண்ணினவரைக் கவனியாமலும் போகிற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ு மதில்களுக்கு நடுவே பழைய குளத்துத் தண்ணீர்களுக்கு ஒரு அகழை உண்டுபண்ணுவீர்கள்; ஆனாலும் அதைச் செய்தவரை நீங்கள் நோக்காமலும், அதை ஏற்படுத்தித் தூரத்திலிருந்து வரப்பண்ணினவரைக் கவனியாமலும் போகிற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கர்த்தராகிய ஆண்டவர் அக்காலத்திலே அழவும், புலம்பவும், மொட்டையிடவும் இரட்டுடுத்தவும் கட்டளையி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கர்த்தராகிய ஆண்டவர் அக்காலத்திலே அழவும், புலம்பவும், மொட்டையிடவும் இரட்டுடுத்தவும் கட்டளையி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ோ, சந்தோஷித்துக்களித்து, ஆடுமாடுகளை அடித்து, இறைச்சியைச் சாப்பிட்டு, திராட்சரசத்தைக் குடித்து: புசிப்போம் குடிப்போம், நாளைக்குச் சாவோம் என்று சொல்வ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ோ, சந்தோஷித்துக்களித்து, ஆடுமாடுகளை அடித்து, இறைச்சியைச் சாப்பிட்டு, திராட்சரசத்தைக் குடித்து: புசிப்போம் குடிப்போம், நாளைக்குச் சாவோம் என்று சொல்வ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 நீங்கள் சாகுமட்டும் இந்த அக்கிரமம் உங்களுக்கு நிவிர்த்தியாவதில்லை என்று சேனைகளின் கர்த்தராகிய ஆண்டவர் சொல்லுகிறாரென்பது என் செவி கேட்கும்படி சேனைகளின் கர்த்தரால் தெரிவிக்க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 நீங்கள் சாகுமட்டும் இந்த அக்கிரமம் உங்களுக்கு நிவிர்த்தியாவதில்லை என்று சேனைகளின் கர்த்தராகிய ஆண்டவர் சொல்லுகிறாரென்பது என் செவி கேட்கும்படி சேனைகளின் கர்த்தரால் தெரிவிக்க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ாகிய ஆண்டவர் உரைத்ததாவது: நீ அரமனை விசாரிப்புக்காரனும் பொக்கிஷக்காரனுமாகிய செப்னா என்பவனிடத்தில் போய்ச் சொல்லவேண்டியது என்னவென்ற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ாகிய ஆண்டவர் உரைத்ததாவது: நீ அரமனை விசாரிப்புக்காரனும் பொக்கிஷக்காரனுமாகிய செப்னா என்பவனிடத்தில் போய்ச் சொல்லவேண்டியது என்னவென்ற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்ந்த ஸ்தலத்திலே தன் கல்லறையை வெட்டி, கன்மலையிலே தனக்கு வாசஸ்தலத்தைத் தோண்டுகிறவனைப்போல, நீ உனக்கு இங்கே கல்லறையை வெட்டும்படிக்கு உனக்கு இங்கே என்ன இருக்கிறது? உனக்கு இங்கே யார் இருக்கிறார்கள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்ந்த ஸ்தலத்திலே தன் கல்லறையை வெட்டி, கன்மலையிலே தனக்கு வாசஸ்தலத்தைத் தோண்டுகிறவனைப்போல, நீ உனக்கு இங்கே கல்லறையை வெட்டும்படிக்கு உனக்கு இங்கே என்ன இருக்கிறது? உனக்கு இங்கே யார் இருக்கிறார்கள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பெலவான் ஒருவனைத் துரத்துகிறவண்ணமாகக் கர்த்தர் உன்னைத் துரத்திவிட்டு, நிச்சயமாய் உன்னை மூடிப்போட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உன்னை உருண்டையைப்போல அகலமும் விசாலமுமான தேசத்திலே சுழற்றி எறிந்துவிடுவார்; அங்கே நீ சாவாய், அங்கே உன் மகிமையின் இரதங்கள் உன் ஆண்டவனுடைய வீட்டுக்கு இகழ்ச்சியாக இ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உன்னை உருண்டையைப்போல அகலமும் விசாலமுமான தேசத்திலே சுழற்றி எறிந்துவிடுவார்; அங்கே நீ சாவாய், அங்கே உன் மகிமையின் இரதங்கள் உன் ஆண்டவனுடைய வீட்டுக்கு இகழ்ச்சியாக இ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னை உன் நிலையைவிட்டுத் துரத்திவிடுவேன்; உன் ஸ்தானத்திலிருந்து நீ பிடுங்கிப்போடப்படுவ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ளிலே இலக்கியாவின் குமாரனாகிய எலியாக்கீம் என்னும் என் ஊழியக்காரனை நான் அழைத்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வஸ்திரத்தை அவனுக்குத் தரித்து, உன் கச்சையால் அவனை இடைக்கட்டி, உன் அதிகாரத்தை அவன் கையிலே கொடுப்பேன்; அவன் எருசலேமின் குடிகளுக்கும் யூதாவின் வம்சத்துக்கும் தகப்பனாயிரு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வஸ்திரத்தை அவனுக்குத் தரித்து, உன் கச்சையால் அவனை இடைக்கட்டி, உன் அதிகாரத்தை அவன் கையிலே கொடுப்பேன்; அவன் எருசலேமின் குடிகளுக்கும் யூதாவின் வம்சத்துக்கும் தகப்பனாயிருப்ப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வீதுடைய வீட்டின் திறவுகோலை அவன் தோளின்மேல் வைப்பேன்; ஒருவரும் பூட்டக் கூடாதபடிக்கு அவன் திறப்பான். ஒருவரும் திறக்கக் கூடாதபடிக்கு அவன் பூட்டு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வீதுடைய வீட்டின் திறவுகோலை அவன் தோளின்மேல் வைப்பேன்; ஒருவரும் பூட்டக் கூடாதபடிக்கு அவன் திறப்பான். ஒருவரும் திறக்கக் கூடாதபடிக்கு அவன் பூட்டு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ை உறுதியான இடத்திலே ஆணியாகக் கடாவுவேன்; அவன் தன் தகப்பன் வீட்டுக்கு மகிமையான சிங்காசனமாக இருப்ப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ை உறுதியான இடத்திலே ஆணியாகக் கடாவுவேன்; அவன் தன் தகப்பன் வீட்டுக்கு மகிமையான சிங்காசனமாக இருப்ப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மேல் அவன் தகப்பன் வம்சத்தாராகிய புத்திரர் பௌத்திரருடைய மகிமை அனைத்தையும் சிறிதும் பெரிதுமான சகல பானபாத்திரங்களையும் தூக்கிவைப்ப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மேல் அவன் தகப்பன் வம்சத்தாராகிய புத்திரர் பௌத்திரருடைய மகிமை அனைத்தையும் சிறிதும் பெரிதுமான சகல பானபாத்திரங்களையும் தூக்கிவைப்ப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றுதியான இடத்தில் கடாவப்பட்டிருந்த ஆணி அந்நாளிலே பிடுங்கப்பட்டு, முறிந்துவிழும்; அப்பொழுது அதின்மேல் தொங்கின பாரம் அறுந்துவிழும் என்று சேனைகளின் கர்த்தர் உரைக்கிறார்; கர்த்தரே இதை உரைக்கிறார் என்று சொல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றுதியான இடத்தில் கடாவப்பட்டிருந்த ஆணி அந்நாளிலே பிடுங்கப்பட்டு, முறிந்துவிழும்; அப்பொழுது அதின்மேல் தொங்கின பாரம் அறுந்துவிழும் என்று சேனைகளின் கர்த்தர் உரைக்கிறார்; கர்த்தரே இதை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ಿವ್ಯ ದರ್ಶನದ ತಗ್ಗಿನ ವಿಷಯವಾದ ದೈವೋಕ್ತಿ, ನಿನ್ನವರೆಲ್ಲರು ಮಾಳಿಗೆಗಳ ಮೇಲೆ ಏರುವ ಹಾಗೆ, ಈಗ ನಿನಗೆ ಏನಾಯಿತ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ೋಲಾಹಲದಿಂದ ತುಂಬಿ ಆರ್ಭಟಿಸುವ ಪಟ್ಟಣ ವೇ ಸಂಭ್ರಮದ ಪಟ್ಟಣವೇ, ನಿನ್ನಲ್ಲಿ ಕೊಂದುಹಾಕಲ್ಪ ಟ್ಟವರು ಕತ್ತ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ದುಹಾಕಲ್ಪಟ್ಟವರಲ್ಲ ಅಥವಾ ಯುದ್ಧದಲ್ಲಿ ಸತ್ತವರ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ಅಧಿಕಾರಸ್ಥರೆಲ್ಲರು ಒಟ್ಟಿಗೆ ಓಡಿ ಬಿಲ್ಲುಗಾರರಿಲ್ಲದೆ ಸೆರೆಯಾಗಿದ್ದಾರೆ. ದೂರದಿಂದ ಓಡಿಬಂದು ನಿನ್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್ಕಿದವರೆಲ್ಲ ರೊಂದಿಗೆ ಕಟ್ಟುಬಿದ್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ೀಗಿರಲು ನನ್ನ ಕಡೆ ಯಿಂದ ದೃಷ್ಟಿ ತಿರುಗಿಸಿರಿ. ಬಹುಸಂಕಟದಿಂದ ನಾನು ಅಳುವೆನು. ನನ್ನ ಜನವೆಂಬ ಯುವತಿಯು ಹಾಳ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ದಲ್ಲಿ ನನ್ನನ್ನು ಸಂತೈಸುವದಕ್ಕೆ ತವಕಗೊಳ್ಳದಿರಿ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ೈನ್ಯಗಳ ದೇವರಾದ ಕರ್ತನಿಗೆ ದರ್ಶ ನದ ತಗ್ಗಿನಲ್ಲಿ ಶ್ರಮೆಯ ತುಳಿದಾಟದ ಗಲಿಬಿಲಿಯ ದಿನವದೆ, ಗೋಡೆ ಒಡೆಯೋಣವು ಪರ್ವತ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ೆ ಹೋಗೋಣವು ಉಂಟ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ಏಲಾಮಿನ ಮನುಷ್ಯರ ಕುದುರೆ ರಥಗಳ ಸಂಗಡ ಬತ್ತಳಿಕೆಯನ್ನು ಹೊತ್ತುಕೊಂಡು ಬಂದರು. ಕೀರಿನವರು ಗುರಾಣಿ ಯನ್ನು ತೆಗ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ಮ್ಮ ಪ್ರಿಯವಾದ ತಗ್ಗುಗಳಲ್ಲಿ ರಥಗಳು ತುಂಬಿರುವವು. ರಾಹುತರು ಬಾಗಿಲಿನ ಹತ್ತಿರ ಸಿದ್ಧಮಾಡ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ು ಯೆಹೂ ದದ ಮುಸುಕನ್ನು ತೆಗೆದಿದ್ದಾನೆ. ಆ ದಿವಸದಲ್ಲಿ ಅಡವಿ ಮನೆಯ ಯುದ್ಧಸಾಮಗ್ರಿಯ ಕಡೆಗೆ ದೃಷ್ಟಿ ಇಡುತ್ತ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ಾವೀದನ ಪಟ್ಟಣದ ಕೋಟೆಯ ಒಡಕುಗಳನ್ನು ಬಹಳವೆಂದು ಸಹ ನೋಡುತ್ತೀರಿ; ಕೆಳಗಿನ ಕೊಳಕ್ಕೆ ನೀರನ್ನು ಕೂಡಿಸ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ೆರೂಸಲೇಮಿನ ಮನೆಗ ಳನ್ನು ಲೆಕ್ಕ ಮಾಡಿ ಪೌಳಿಗೋಡೆಯನ್ನು ಭದ್ರಪಡಿ ಸುವದಕ್ಕೆ ನೀವು ಮನೆಗಳನ್ನು ಒಡೆದುಹಾಕ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ಎರಡು ಗೋಡೆಗಳ ನಡುವೆ ಹಳೇ ಕೆರೆಯ ನೀರಿ ಗೋಸ್ಕರ ತೊಟ್ಟಿಯನ್ನು ಮಾಡಿದ್ದೀರಿ, ಆದರೆ ಅದನ್ನು ಮಾಡಿದವನನ್ನು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ೃಷ್ಟಿಸಲಿಲ್ಲ. ಇಲ್ಲವೆ ಪುರಾತನ ಕಾಲದಲ್ಲಿ ಸಂಕಲ್ಪಿಸಿದಾತನನ್ನು ನೀವು ಲಕ್ಷಿಸಲ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 ದಿವಸದಲ್ಲಿ ಸೈನ್ಯಗಳ ದೇವರಾದ ಕರ್ತನು --ಅಳಬೇಕೆಂದು, ದುಃಖಿಸಬೇಕೆಂದು, ತಲೆಬೋಳಿಸಿ ಕೊಳ್ಳಬೇಕೆಂ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ಣೀತಟ್ಟನ್ನು ಸುತ್ತಿಕೊಳ್ಳಬೇ ಕೆಂದು ಆತನು ಕ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ಇಗೋ, ಉತ್ಸಾ ಹವು ಸಂತೋಷವು, ದನಕೊಯ್ಯುವದು ಕುರಿಕಡಿಯು ವದು ಮಾಂಸವನ್ನು ತಿನ್ನುವದು, ದ್ರಾಕ್ಷಾರಸ ಕು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ವದು, ನಾಳೆ ಸಾಯುತ್ತೇವೆಂದು ತಿಂದು ಕುಡಿಯು ವದೇ (ಇವೆ, ನಿಮ್ಮ ಕಾರ್ಯ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 ಸೈನ್ಯ ಗಳ ಕರ್ತನು ನನ್ನ ಕಿವಿಗಳಲ್ಲಿ ಪ್ರಕಟ ಮಾಡಿದ್ದೇನಂದರೆ ನಿಶ್ಚಯವಾಗಿ ಈ ದುಷ್ಕೃತ್ಯಗಳು ನೀವು ಸಾಯ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ಕ ಮನ್ನಿಸಲ್ಪಡ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ೈನ್ಯಗಳ ಕರ್ತನಾದ ದೇವರು ಹೀಗೆ ನುಡಿದಿ ದ್ದಾನೆ--ಹೋಗು, ಅರಮನೆಯ ಉಗ್ರಾಣದವನಾದ ಶೆಬ್ನನೆಂಬ ಈ ಖಜಾಂಚಿ ಬಳಿಗ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ೆ ಹೇಳ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ಗೆ ಇಲ್ಲಿ ಏನು ಕೆಲಸ? ಇಲ್ಲಿ ನಿನಗೆ ಯಾರಿದ್ದಾರೆ? ನೀನು ಉನ್ನತದಲ್ಲಿ ತನಗೆ ಸಮಾಧಿ ಯನ್ನು ತೋಡಿಸಿ, ಬಂಡ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ಗೆ ನಿವಾಸವನ್ನು ಕೆತ್ತಿಸುವವನ ಹಾಗೆ, ನಿನಗೆ ಇಲ್ಲಿ ಸಮಾಧಿಯನ್ನು ತೋಡಿಸಿದ್ದಿ ಅಲ್ಲವ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ಗೋ, ಕರ್ತನು ನಿನ್ನನ್ನು ಬಲವಾದ ಬಂಧನದೊಂದಿಗೆ ಹಿಡಿದೇ ಹಿಡಿಯ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ನ್ನನ್ನು ಚೆಂಡಿನಂತೆ ಸುತ್ತಿಸುತ್ತಿ ತಿರುಗಿಸಿ ವಿಸ್ತಾರವಾದ ದೇಶಕ್ಕೆ ಬಿಸಾಡುವನು. ಅಲ್ಲೆ ನೀನು ಸಾಯುವಿ,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ೈಭವದ ರಥಗಳು ನಿನ್ನ ಧಣಿಯ ಮನೆಗೆ ಅವಮಾನವನ್ನುಂಟು ಮಾ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ನ್ನನ್ನು ನಿನ್ನ ಉದ್ಯೋಗದಿಂದ ತಳ್ಳಿಬಿಡುವೆನು. ನಿನ್ನ ಪದವಿಯಿಂದ ನಿನ್ನನ್ನು ಕೆಳಗೆ ಎಳೆದು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 ದಿನದಲ್ಲಿ ಆಗುವದೇನಂದರೆ--ನನ್ನ ಸೇವಕನೂ ಹಿಲ್ಕೀಯನ ಮಗನೂ ಆದ ಎಲ್ಯಾಕೀಮನನ್ನು ಕರೆ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ನ್ನ ಅಂಗಿಯನ್ನು ಅವನಿಗೆ ತೊಡಿಸಿ ನಿನ್ನ ನಡುಕಟ್ಟಿ ನಿಂದ ಅವನನ್ನು ಬಲಪಡಿಸಿ, ನಿನ್ನ ಅಧಿಕಾರವನ್ನು ಅವನ ಕೈ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ುವೆನು. ಅವನು ಯೆರೂಸಲೇಮಿನ ನಿವಾಸಿಗಳಿಗೂ ಯೆಹೂದದ ಮನೆತನದವರಿಗೂ ತಂದೆಯ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ದಾವೀದನ ಮನೆಯ ಬೀಗ ದ ಕೈಯನ್ನು ಅವನ ಹೆಗಲ ಮೇಲೆ ನಾನು ಹಾಕುವೆನು; ಅವನು ತೆರೆದರೆ ಯಾರು ಮುಚ್ಚರು ಮುಚ್ಚಿದರೆ ಯಾ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ರೆಯ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ಭದ್ರವಾದ ಸ್ಥಳದಲ್ಲಿ ಮೊಳೆ ಯನ್ನು ಹೊಡೆದ ಹಾಗೆ ಅವನನ್ನು ಭದ್ರಪಡಿಸುವೆನು; ಅವನು ತನ್ನ ತಂದೆಯ ಮನೆಗೆ ವೈಭವವ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ಂಹಾ ಸನವ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ಬಟ್ಟಲು ಮೊದಲುಗೊಂಡು ಕೊಡದ ತನಕ ಸಕಲ ಸಾಧಾರಣ ಪಾತ್ರೆಗಳನ್ನು ಅಂದರೆ ತಂದೆಯ ಸಂತಾನ, ಸಂತತಿಯಾದ ಅವನ ಮನೆಯ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ೈಭವವನ್ನು ಅವರು ಅವನಿಗೆ ವಹಿ 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 ದಿನದಲ್ಲಿ ಸೈನ್ಯಗಳ ಕರ್ತನು ಇಂತೆನ್ನುತ್ತಾನೆ--ಭದ್ರವಾದ ಸ್ಥಳದಲ್ಲಿ ಮೊಳೆಯನ್ನು ತೆಗೆದುಹಾಕಿ,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ಳಲ್ಪಟ್ಟು, ಬೀಳುವದು. ಅದ ರಲ್ಲಿ ಇದ್ದ ಭಾರವೂ ತೆಗೆದುಹಾಕಲ್ಪಡುವದು; ಕರ್ತನೇ ಇದನ್ನು ನುಡಿ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2026-10-21T06:18:24Z</dcterms:created>
  <dcterms:modified xsi:type="dcterms:W3CDTF">2026-10-21T06:18:24Z</dcterms:modified>
  <dc:title>ಯೆಶಾಯನು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