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presProps" Target="presProps.xml"/>
  <Relationship Id="rId91" Type="http://schemas.openxmlformats.org/officeDocument/2006/relationships/viewProps" Target="viewProps.xml"/>
  <Relationship Id="rId9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ஜாவாகிய சாலொமோன், பார்வோனின் குமாரத்தியை நேசித்ததுமல்லாமல், மோவாபியரும், அம்மோனியரும், ஏதோமியரும், சீதோனியரும், ஏத்தியருமாகிய அந்நிய ஜாதியாரான அநேகம் ஸ்திரீகள்மேலும் ஆசைவைத்தா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ஜாவாகிய சாலொமோன், பார்வோனின் குமாரத்தியை நேசித்ததுமல்லாமல், மோவாபியரும், அம்மோனியரும், ஏதோமியரும், சீதோனியரும், ஏத்தியருமாகிய அந்நிய ஜாதியாரான அநேகம் ஸ்திரீகள்மேலும் ஆசைவைத்தா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கர்த்தர் இஸ்ரவேல் புத்திரரை நோக்கி: நீங்கள் அவர்களண்டைக்கும் அவர்கள் உங்களண்டைக்கும் பிரவேசிக்கலாகாது; அவர்கள் நிச்சயமாய்த் தங்கள் தேவர்களைப் பின்பற்றும்படி உங்கள் இருதயத்தைச் சாயப்பண்ணுவார்கள் என்று சொல்லியிருந்தார்; சாலொமோன் அவர்கள்மேல் ஆசைவைத்து, அவர்களோடு ஐக்கியமாயிருந்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கர்த்தர் இஸ்ரவேல் புத்திரரை நோக்கி: நீங்கள் அவர்களண்டைக்கும் அவர்கள் உங்களண்டைக்கும் பிரவேசிக்கலாகாது; அவர்கள் நிச்சயமாய்த் தங்கள் தேவர்களைப் பின்பற்றும்படி உங்கள் இருதயத்தைச் சாயப்பண்ணுவார்கள் என்று சொல்லியிருந்தார்; சாலொமோன் அவர்கள்மேல் ஆசைவைத்து, அவர்களோடு ஐக்கியமாயிருந்தா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கர்த்தர் இஸ்ரவேல் புத்திரரை நோக்கி: நீங்கள் அவர்களண்டைக்கும் அவர்கள் உங்களண்டைக்கும் பிரவேசிக்கலாகாது; அவர்கள் நிச்சயமாய்த் தங்கள் தேவர்களைப் பின்பற்றும்படி உங்கள் இருதயத்தைச் சாயப்பண்ணுவார்கள் என்று சொல்லியிருந்தார்; சாலொமோன் அவர்கள்மேல் ஆசைவைத்து, அவர்களோடு ஐக்கியமாயிருந்தா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க்குப் பிரபுக்கள் குலமான எழுநூறு மனையாட்டிகளும், முந்நூறு மறுமனையாட்டிகளும் இருந்தார்கள்; அவனுடைய ஸ்திரீகள் அவன் இருதயத்தை வழுவிப்போகப் பண்ணினா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க்குப் பிரபுக்கள் குலமான எழுநூறு மனையாட்டிகளும், முந்நூறு மறுமனையாட்டிகளும் இருந்தார்கள்; அவனுடைய ஸ்திரீகள் அவன் இருதயத்தை வழுவிப்போகப் பண்ணினா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சாலொமோன் வயதுசென்றபோது, அவனுடைய மனைவிகள் அவன் இருதயத்தை அந்நியதேவர்களைப் பின்பற்றும்படி சாயப்பண்ணினார்கள்; அதினால் அவனுடைய இருதயம் அவன் தகப்பனாகிய தாவீதின் இருதயத்தைப்போல, தன் தேவனாகிய கர்த்தரோடே உத்தமமாயிருக்கவில்லை.]]></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சாலொமோன் வயதுசென்றபோது, அவனுடைய மனைவிகள் அவன் இருதயத்தை அந்நியதேவர்களைப் பின்பற்றும்படி சாயப்பண்ணினார்கள்; அதினால் அவனுடைய இருதயம் அவன் தகப்பனாகிய தாவீதின் இருதயத்தைப்போல, தன் தேவனாகிய கர்த்தரோடே உத்தமமாயிருக்கவில்லை.]]></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லொமோன் சீதோனியரின் தேவியாகிய அஸ்தரோத்தையும், அம்மோனியரின் அருவருப்பாகிய மில்கோமையும் பின்பற்றினா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சாலொமோன் தன் தகப்பனாகிய தாவீதைப்போல கர்த்தரைப் பூரணமாய்ப் பின்பற்றாமல், கர்த்தரின் பார்வைக்குப் பொல்லாப்பானதைச் செய்தா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சாலொமோன் தன் தகப்பனாகிய தாவீதைப்போல கர்த்தரைப் பூரணமாய்ப் பின்பற்றாமல், கர்த்தரின் பார்வைக்குப் பொல்லாப்பானதைச் செய்தா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வர்கள் என்னைவிட்டு, சீதோனியரின் தேவியாகிய அஸ்தரோத்தையும், மோவாபியரின் தேவனாகிய காமோசையும், அம்மோன் புத்திரரின் தேவனாகிய மில்கோமையும் பணிந்துகொண்டு, அவன் தகப்பனாகிய தாவீதைப்போல என் பார்வைக்குச் செம்மையாய் இருக்கிறதைச் செய்யவும், என் கட்டளைகளையும் என் நியாயங்களையும் கைக்கொள்ளவும், அவர்கள் என் வழிகளில் நடவாமற்போனபடியினால் அப்படிச் செய்வே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வர்கள் என்னைவிட்டு, சீதோனியரின் தேவியாகிய அஸ்தரோத்தையும், மோவாபியரின் தேவனாகிய காமோசையும், அம்மோன் புத்திரரின் தேவனாகிய மில்கோமையும் பணிந்துகொண்டு, அவன் தகப்பனாகிய தாவீதைப்போல என் பார்வைக்குச் செம்மையாய் இருக்கிறதைச் செய்யவும், என் கட்டளைகளையும் என் நியாயங்களையும் கைக்கொள்ளவும், அவர்கள் என் வழிகளில் நடவாமற்போனபடியினால் அப்படிச் செய்வே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வர்கள் என்னைவிட்டு, சீதோனியரின் தேவியாகிய அஸ்தரோத்தையும், மோவாபியரின் தேவனாகிய காமோசையும், அம்மோன் புத்திரரின் தேவனாகிய மில்கோமையும் பணிந்துகொண்டு, அவன் தகப்பனாகிய தாவீதைப்போல என் பார்வைக்குச் செம்மையாய் இருக்கிறதைச் செய்யவும், என் கட்டளைகளையும் என் நியாயங்களையும் கைக்கொள்ளவும், அவர்கள் என் வழிகளில் நடவாமற்போனபடியினால் அப்படிச் செய்வே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சாலொமோன் எருசலேமுக்கு எதிரான மலையிலே மோவாபியரின் அருவருப்பாகிய காமோசுக்கும், அம்மோன் புத்திரரின் அருவருப்பாகிய மோளோகுக்கும் மேடையைக் கட்டினா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சாலொமோன் எருசலேமுக்கு எதிரான மலையிலே மோவாபியரின் அருவருப்பாகிய காமோசுக்கும், அம்மோன் புத்திரரின் அருவருப்பாகிய மோளோகுக்கும் மேடையைக் கட்டினா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ஆனாலும் ராஜ்யபார முழுவதையும் நான் அவன் கையிலிருந்து எடுத்துப் போடுவதில்லை; நான் தெரிந்துகொண்டவனும், என் கற்பனைகளையும் என் கட்டளைகளையும் கைக்கொண்டவனுமான என் தாசனாகிய தாவீதினிமித்தம், அவன் உயிரோடிருக்கும் நாளெல்லாம் அவனை அதிபதியாக வைப்பே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ஆனாலும் ராஜ்யபார முழுவதையும் நான் அவன் கையிலிருந்து எடுத்துப் போடுவதில்லை; நான் தெரிந்துகொண்டவனும், என் கற்பனைகளையும் என் கட்டளைகளையும் கைக்கொண்டவனுமான என் தாசனாகிய தாவீதினிமித்தம், அவன் உயிரோடிருக்கும் நாளெல்லாம் அவனை அதிபதியாக வைப்பே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ஆனாலும் ராஜ்யபார முழுவதையும் நான் அவன் கையிலிருந்து எடுத்துப் போடுவதில்லை; நான் தெரிந்துகொண்டவனும், என் கற்பனைகளையும் என் கட்டளைகளையும் கைக்கொண்டவனுமான என் தாசனாகிய தாவீதினிமித்தம், அவன் உயிரோடிருக்கும் நாளெல்லாம் அவனை அதிபதியாக வைப்பே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டியே தங்கள் தேவர்களுக்குத் தூபங்காட்டிப் பலியிடுகிற அந்நியஜாதியாரான தன் ஸ்திரீகள் எல்லாருக்காகவும் செய்தா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டியே தங்கள் தேவர்களுக்குத் தூபங்காட்டிப் பலியிடுகிற அந்நியஜாதியாரான தன் ஸ்திரீகள் எல்லாருக்காகவும் செய்தா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இஸ்ரவேலின் தேவனாகிய கர்த்தர் சாலொமோனுக்கு இரண்டுவிசை தரிசனமாகி, அந்நியதேவர்களைப் பின்பற்றவேண்டாம் என்று கட்டளையிட்டிருந்தும், அவன் கர்த்தரை விட்டுத் தன் இருதயத்தைத் திருப்பி,]]></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இஸ்ரவேலின் தேவனாகிய கர்த்தர் சாலொமோனுக்கு இரண்டுவிசை தரிசனமாகி, அந்நியதேவர்களைப் பின்பற்றவேண்டாம் என்று கட்டளையிட்டிருந்தும், அவன் கர்த்தரை விட்டுத் தன் இருதயத்தைத் திருப்பி,]]></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ஆனாலும் ராஜ்பாரத்தை அவன் குமாரன் கையிலிருந்து எடுத்து, அதிலே பத்துக் கோத்திரங்களை உனக்குத் தருவே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ர் கற்பித்ததைக் கைக்கொள்ளாமற்போனதினால் கர்த்தர் அவன்மேல் கோபமானார்.]]></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ர் கற்பித்ததைக் கைக்கொள்ளாமற்போனதினால் கர்த்தர் அவன்மேல் கோபமானார்.]]></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என் நாமம் விளங்கும்படிக்கு, நான் தெரிந்துகொண்ட நகரமாகிய எருசலேமிலே என் சமுகத்தில் என் தாசனாகிய தாவீதுக்கு எந்நாளும் ஒரு விளக்கு இருக்கத்தக்கதாக, அவன் குமாரனுக்கு ஒரு கோத்திரத்தைக் கொடுப்பே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என் நாமம் விளங்கும்படிக்கு, நான் தெரிந்துகொண்ட நகரமாகிய எருசலேமிலே என் சமுகத்தில் என் தாசனாகிய தாவீதுக்கு எந்நாளும் ஒரு விளக்கு இருக்கத்தக்கதாக, அவன் குமாரனுக்கு ஒரு கோத்திரத்தைக் கொடுப்பே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கர்த்தர் சாலொமோனை நோக்கி: நான் உனக்குக் கட்டளையிட்ட என் உடன்படிக்கையையும் என் கட்டளைகளையும் நீ கைக்கொள்ளாமற்போய் இந்தக் காரியத்தைச் செய்தபடியினால், ராஜ்யபாரத்தை உன்னிடத்திலிருந்து பிடுங்கி, அதை உன் ஊழியக்காரனுக்குக் கொடுப்பே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கர்த்தர் சாலொமோனை நோக்கி: நான் உனக்குக் கட்டளையிட்ட என் உடன்படிக்கையையும் என் கட்டளைகளையும் நீ கைக்கொள்ளாமற்போய் இந்தக் காரியத்தைச் செய்தபடியினால், ராஜ்யபாரத்தை உன்னிடத்திலிருந்து பிடுங்கி, அதை உன் ஊழியக்காரனுக்குக் கொடுப்பே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நீ உன் மனவிருப்பத்தின்படி ஆண்டுகொண்டு, இஸ்ரவேலின்மேல் ராஜாவாய் இருப்பதற்காக நான் உன்னைத் தெரிந்துகொண்டே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நீ உன் மனவிருப்பத்தின்படி ஆண்டுகொண்டு, இஸ்ரவேலின்மேல் ராஜாவாய் இருப்பதற்காக நான் உன்னைத் தெரிந்துகொண்டே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கிலும் உன் தகப்பனாகிய தாவீதினிமித்தம், நான் அதை உன் நாட்களிலே செய்வதில்லை; உன் குமாரனுடைய கையினின்று அதைப் பிடுங்குவே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கிலும் உன் தகப்பனாகிய தாவீதினிமித்தம், நான் அதை உன் நாட்களிலே செய்வதில்லை; உன் குமாரனுடைய கையினின்று அதைப் பிடுங்குவே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நான் உனக்குக் கட்டளையிட்டதையெல்லாம் நீ கேட்டுக் கைக்கொண்டு, நீ என் வழிகளில் நடந்து, என் தாசனாகிய தாவீது செய்ததுபோல, என் கட்டளைகளையும் என் கற்பனைகளையும் கைக்கொள்ளும்படிக்கு என் பார்வைக்குச் செம்மையானதைச் செய்கிறதுண்டானால், நான் உன்னோடிருந்து, நான் தாவீதுக்குக் கட்டினதுபோல உனக்கும் நிலையான வீட்டைக் கட்டி இஸ்ரவேலை உனக்குத் தருவே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நான் உனக்குக் கட்டளையிட்டதையெல்லாம் நீ கேட்டுக் கைக்கொண்டு, நீ என் வழிகளில் நடந்து, என் தாசனாகிய தாவீது செய்ததுபோல, என் கட்டளைகளையும் என் கற்பனைகளையும் கைக்கொள்ளும்படிக்கு என் பார்வைக்குச் செம்மையானதைச் செய்கிறதுண்டானால், நான் உன்னோடிருந்து, நான் தாவீதுக்குக் கட்டினதுபோல உனக்கும் நிலையான வீட்டைக் கட்டி இஸ்ரவேலை உனக்குத் தருவே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நான் உனக்குக் கட்டளையிட்டதையெல்லாம் நீ கேட்டுக் கைக்கொண்டு, நீ என் வழிகளில் நடந்து, என் தாசனாகிய தாவீது செய்ததுபோல, என் கட்டளைகளையும் என் கற்பனைகளையும் கைக்கொள்ளும்படிக்கு என் பார்வைக்குச் செம்மையானதைச் செய்கிறதுண்டானால், நான் உன்னோடிருந்து, நான் தாவீதுக்குக் கட்டினதுபோல உனக்கும் நிலையான வீட்டைக் கட்டி இஸ்ரவேலை உனக்குத் தருவே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னாலும் ராஜ்யம் முழுவதையும் நான் பிடுங்காமல், என் தாசனாகிய தாவீதினிமித்தமும், நான் தெரிந்துகொண்ட எருசலேமினிமித்தமும், ஒரு கோத்திரத்தை நான் உன் குமாரனுக்குக் கொடுப்பேன் என்றார்.]]></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னாலும் ராஜ்யம் முழுவதையும் நான் பிடுங்காமல், என் தாசனாகிய தாவீதினிமித்தமும், நான் தெரிந்துகொண்ட எருசலேமினிமித்தமும், ஒரு கோத்திரத்தை நான் உன் குமாரனுக்குக் கொடுப்பேன் என்றார்.]]></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இப்படி நான் இந்தக் காரியத்தினிமித்தம் தாவீதின் சந்ததியைச் சிறுமைப்படுத்துவேன்; ஆகிலும் எந்நாளும் அப்படியிராது என்று சொன்னா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கர்த்தர் ஏதோமியனாகிய ஆதாத் என்னும் ஒரு விரோதியைச் சாலொமோனுக்கு எழுப்பினார்; இவன் ஏதோமிலிருந்த ராஜகுலமானவ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அதினிமித்தம் சாலொமோன் யெரொபெயாமைக் கொல்ல வகைதேடினான்; யெரொபெயாம் எழுந்து, எகிப்திற்குச் சீஷாக் என்னும் எகிப்தின் ராஜாவினிடத்தில் ஓடிப்போய், சாலொமோன் மரணமடையுமட்டும் எகிப்தில் இருந்தா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அதினிமித்தம் சாலொமோன் யெரொபெயாமைக் கொல்ல வகைதேடினான்; யெரொபெயாம் எழுந்து, எகிப்திற்குச் சீஷாக் என்னும் எகிப்தின் ராஜாவினிடத்தில் ஓடிப்போய், சாலொமோன் மரணமடையுமட்டும் எகிப்தில் இருந்தா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தாவீது ஏதோமில் இருக்கும்போது படைத்தலைவனாகிய யோவாப் ஏதோமிலுள்ள ஆண்மக்களையெல்லாம் சங்கரித்து, வெட்டுண்டவர்களை அடக்கம்பண்ணப்போனா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தாவீது ஏதோமில் இருக்கும்போது படைத்தலைவனாகிய யோவாப் ஏதோமிலுள்ள ஆண்மக்களையெல்லாம் சங்கரித்து, வெட்டுண்டவர்களை அடக்கம்பண்ணப்போனா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வர்களையெல்லாம் சங்கரிக்குமளவும், தானும் இஸ்ரவேல் அனைத்தும் அங்கே ஆறுமாதம் இருக்கும்போது,]]></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வர்களையெல்லாம் சங்கரிக்குமளவும், தானும் இஸ்ரவேல் அனைத்தும் அங்கே ஆறுமாதம் இருக்கும்போது,]]></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சாலொமோனின் மற்ற நடபடிகளும், அவன் செய்தவை அனைத்தும், அவனுடைய ஞானமும், சாலொமோனுடைய நடபடிப் புஸ்தகத்தில் அல்லவோ எழுதியிருக்கிறது.]]></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சாலொமோனின் மற்ற நடபடிகளும், அவன் செய்தவை அனைத்தும், அவனுடைய ஞானமும், சாலொமோனுடைய நடபடிப் புஸ்தகத்தில் அல்லவோ எழுதியிருக்கிறது.]]></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தாதும் அவனோடேகூட அவள் தகப்பனுடைய ஊழியக்காரரில் சில ஏதோமியரும் எகிப்திற்குப்போக ஓடிப்போனார்கள்; ஆதாத் அப்பொழுது ஒரு சிறுபிள்ளையாயிருந்தான்.]]></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தாதும் அவனோடேகூட அவள் தகப்பனுடைய ஊழியக்காரரில் சில ஏதோமியரும் எகிப்திற்குப்போக ஓடிப்போனார்கள்; ஆதாத் அப்பொழுது ஒரு சிறுபிள்ளையாயிருந்தா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சாலொமோன் எருசலேமிலே இஸ்ரவேலையெல்லாம் அரசாண்ட நாட்கள் நாற்பது வருஷம்.]]></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மீதியானிலிருந்து எழுந்து, பாரானுக்குச் சென்று, பாரானிலே சில மனுஷரைக் கூட்டிக்கொண்டு, எகிப்திற்குப் பார்வோன் என்னும் எகிப்தின் ராஜாவினிடத்திற்குப் போனார்கள்; அவன் இவனுக்கு ஒரு வீடுகொடுத்து, இவனுக்கு ஆகாரத்தைத் திட்டம்பண்ணி, நிலத்தையும் கொடுத்தா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மீதியானிலிருந்து எழுந்து, பாரானுக்குச் சென்று, பாரானிலே சில மனுஷரைக் கூட்டிக்கொண்டு, எகிப்திற்குப் பார்வோன் என்னும் எகிப்தின் ராஜாவினிடத்திற்குப் போனார்கள்; அவன் இவனுக்கு ஒரு வீடுகொடுத்து, இவனுக்கு ஆகாரத்தைத் திட்டம்பண்ணி, நிலத்தையும் கொடுத்தா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மீதியானிலிருந்து எழுந்து, பாரானுக்குச் சென்று, பாரானிலே சில மனுஷரைக் கூட்டிக்கொண்டு, எகிப்திற்குப் பார்வோன் என்னும் எகிப்தின் ராஜாவினிடத்திற்குப் போனார்கள்; அவன் இவனுக்கு ஒரு வீடுகொடுத்து, இவனுக்கு ஆகாரத்தைத் திட்டம்பண்ணி, நிலத்தையும் கொடுத்தா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சாலொமோன் தன் பிதாக்களோடே நித்திரையடைந்து, தன் தகப்பனாகிய தாவீதின் நகரத்தில் அடக்கம்பண்ணப்பட்டான்; அவன் குமாரனாகிய ரெகொபெயாம் அவன் ஸ்தானத்தில் ராஜாவானா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சாலொமோன் தன் பிதாக்களோடே நித்திரையடைந்து, தன் தகப்பனாகிய தாவீதின் நகரத்தில் அடக்கம்பண்ணப்பட்டான்; அவன் குமாரனாகிய ரெகொபெயாம் அவன் ஸ்தானத்தில் ராஜாவானா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துக்குப் பார்வோனின் கண்களில் மிகுந்த தயைகிடைத்தபடியினால், அவன் ராஜஸ்திரீயாகிய தாப்பெனேஸ் என்னும் தன் மனைவியின் சகோதரியை அவனுக்கு விவாகஞ்செய்துகொடுத்தா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துக்குப் பார்வோனின் கண்களில் மிகுந்த தயைகிடைத்தபடியினால், அவன் ராஜஸ்திரீயாகிய தாப்பெனேஸ் என்னும் தன் மனைவியின் சகோதரியை அவனுக்கு விவாகஞ்செய்துகொடுத்தான்.]]></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தாப்பெனேசின் சகோதரியாகிய இவள் அவனுக்குக் கேனுபாத் என்னும் ஒரு குமாரனைப் பெற்றாள்; அவனைத் தாப்பெனேஸ் பார்வோனின் வீட்டிலே வளர்த்தாள்; அப்படியே கேனுபாத் பார்வோனின் வீட்டில் அவனுடைய குமாரருடன் இருந்தான்.]]></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தாப்பெனேசின் சகோதரியாகிய இவள் அவனுக்குக் கேனுபாத் என்னும் ஒரு குமாரனைப் பெற்றாள்; அவனைத் தாப்பெனேஸ் பார்வோனின் வீட்டிலே வளர்த்தாள்; அப்படியே கேனுபாத் பார்வோனின் வீட்டில் அவனுடைய குமாரருடன் இருந்தான்.]]></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தாவீது தன் பிதாக்களோடே நித்திரையடைந்தான் என்றும், படைத்தலைவனாகிய யோவாப் இறந்துபோனான் என்றும், எகிப்திலே ஆதாத் கேள்விப்பட்டபோது, ஆதாத் பார்வோனை நோக்கி: நான் என் சுயதேசத்துக்குப் போக என்னை அனுப்பவேண்டும் என்றான்.]]></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தாவீது தன் பிதாக்களோடே நித்திரையடைந்தான் என்றும், படைத்தலைவனாகிய யோவாப் இறந்துபோனான் என்றும், எகிப்திலே ஆதாத் கேள்விப்பட்டபோது, ஆதாத் பார்வோனை நோக்கி: நான் என் சுயதேசத்துக்குப் போக என்னை அனுப்பவேண்டும் என்றான்.]]></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ற்குப் பார்வோன்: இதோ, நீ உன் சுயதேசத்துக்குப்போக விரும்புகிறதற்கு, என்னிடத்தில் உனக்கு என்ன குறைவு இருக்கிறது என்றான்; அதற்கு அவன்: ஒரு குறைவும் இல்லை; ஆகிலும் என்னை அனுப்பிவிடவேண்டும் என்றான்.]]></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ற்குப் பார்வோன்: இதோ, நீ உன் சுயதேசத்துக்குப்போக விரும்புகிறதற்கு, என்னிடத்தில் உனக்கு என்ன குறைவு இருக்கிறது என்றான்; அதற்கு அவன்: ஒரு குறைவும் இல்லை; ஆகிலும் என்னை அனுப்பிவிடவேண்டும் என்றான்.]]></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எலியாதாவின் குமாரனாகிய ரேசோன் என்னும் வேறொரு விரோதியை தேவன் எழுப்பினார்; இவன் தன் ஆண்டவனாகிய ஆதாதேசர் என்னும் சோபாவின் ராஜாவை விட்டு ஓடிப்போய்,]]></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எலியாதாவின் குமாரனாகிய ரேசோன் என்னும் வேறொரு விரோதியை தேவன் எழுப்பினார்; இவன் தன் ஆண்டவனாகிய ஆதாதேசர் என்னும் சோபாவின் ராஜாவை விட்டு ஓடிப்போய்,]]></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தாவீது சோபாவில் உள்ளவர்களைக் கொன்று போடுகையில், அவன் தன்னோடே சில மனுஷரைச் சேர்த்துக்கொண்டு, அந்தக் கூட்டத்திற்குத் தலைவனானான்; இவர்கள் தமஸ்குவுக்குப் போய், அங்கே குடியிருந்து, தமஸ்குவில் ஆண்டார்கள்.]]></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தாவீது சோபாவில் உள்ளவர்களைக் கொன்று போடுகையில், அவன் தன்னோடே சில மனுஷரைச் சேர்த்துக்கொண்டு, அந்தக் கூட்டத்திற்குத் தலைவனானான்; இவர்கள் தமஸ்குவுக்குப் போய், அங்கே குடியிருந்து, தமஸ்குவில் ஆண்டார்கள்.]]></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ஆதாத் பொல்லாப்புச் செய்ததுமல்லாமல், ரேசொன் சாலொமோனுடைய நாளெல்லாம் இஸ்ரவேலுக்கு விரோதியாகி, சீரியாவின்மேல் ராஜாவாயிருந்து, இஸ்ரவேலைப் பகைத்தான்.]]></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ஆதாத் பொல்லாப்புச் செய்ததுமல்லாமல், ரேசொன் சாலொமோனுடைய நாளெல்லாம் இஸ்ரவேலுக்கு விரோதியாகி, சீரியாவின்மேல் ராஜாவாயிருந்து, இஸ்ரவேலைப் பகைத்தான்.]]></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சேரேதா ஊரிலுள்ள எப்பிராயீம் மனுஷனாகிய நேபாத்தின் குமாரன் யெரொபெயாம் என்னும் சாலொமோனின் ஊழியக்காரனும் ராஜாவுக்கு விரோதமாய்க் கையெடுத்தான்; அவனுடைய தாய் செரூகாள் என்னும் பேருள்ள ஒரு விதவை.]]></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சேரேதா ஊரிலுள்ள எப்பிராயீம் மனுஷனாகிய நேபாத்தின் குமாரன் யெரொபெயாம் என்னும் சாலொமோனின் ஊழியக்காரனும் ராஜாவுக்கு விரோதமாய்க் கையெடுத்தான்; அவனுடைய தாய் செரூகாள் என்னும் பேருள்ள ஒரு விதவை.]]></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ராஜாவுக்கு விரோதமாய்க் கையெடுத்த முகாந்தரம் என்னவென்றால், சாலொமோன் மில்லோவைக்கட்டி, தன் தகப்பனாகிய தாவீதுடைய நகரத்தின் இடிந்துபோன இடங்களைப் பழுது பார்த்தபோது,]]></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ராஜாவுக்கு விரோதமாய்க் கையெடுத்த முகாந்தரம் என்னவென்றால், சாலொமோன் மில்லோவைக்கட்டி, தன் தகப்பனாகிய தாவீதுடைய நகரத்தின் இடிந்துபோன இடங்களைப் பழுது பார்த்தபோது,]]></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யெரொபெயாம் என்பவன் பராக்கிரமசாலியாயிருந்தான்; அவன் காரிய சமர்த்தனான வாலிபன் என்று சாலொமோன் கண்டு, யோசேப்பு வம்சத்தாரின் காரியத்தையெல்லாம் அவன் விசாரிப்புக்கு ஒப்புவித்தான்.]]></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யெரொபெயாம் என்பவன் பராக்கிரமசாலியாயிருந்தான்; அவன் காரிய சமர்த்தனான வாலிபன் என்று சாலொமோன் கண்டு, யோசேப்பு வம்சத்தாரின் காரியத்தையெல்லாம் அவன் விசாரிப்புக்கு ஒப்புவித்தான்.]]></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க்காலத்திலே யெரொபெயாம் எருசலேமிலிருந்து வெளியே போகிற போது, சீலோனியனான அகியா என்னும் தீர்க்கதரிசி புதுச்சால்வையைப் போர்த்துக்கொண்டிருந்து, வழியிலே அவனைக் கண்டான்; இருவரும் வயல்வெளியிலே தனித்திருக்கையில்,]]></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க்காலத்திலே யெரொபெயாம் எருசலேமிலிருந்து வெளியே போகிற போது, சீலோனியனான அகியா என்னும் தீர்க்கதரிசி புதுச்சால்வையைப் போர்த்துக்கொண்டிருந்து, வழியிலே அவனைக் கண்டான்; இருவரும் வயல்வெளியிலே தனித்திருக்கையில்,]]></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கியா தான் போர்த்துக்கொண்டிருந்த புதுச்சால்வையைப் பிடித்து, அதைப் பன்னிரண்டு துண்டாகக் கிழித்துப்போட்டு,]]></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கியா தான் போர்த்துக்கொண்டிருந்த புதுச்சால்வையைப் பிடித்து, அதைப் பன்னிரண்டு துண்டாகக் கிழித்துப்போட்டு,]]></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யெரொபெயாமை நோக்கி: பத்துத் துண்டுகளை எடுத்துக்கொள்; இஸ்ரவேலின் தேவனாகிய கர்த்தர் சொல்லுகிறது என்னவென்றால்: இதோ, நான் ராஜ்யபாரத்தைச் சாலொமோனுடைய கையிலிருந்து எடுத்துக் கிழித்து, உனக்குப் பத்துக் கோத்திரங்களைக் கொடுப்பேன்.]]></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யெரொபெயாமை நோக்கி: பத்துத் துண்டுகளை எடுத்துக்கொள்; இஸ்ரவேலின் தேவனாகிய கர்த்தர் சொல்லுகிறது என்னவென்றால்: இதோ, நான் ராஜ்யபாரத்தைச் சாலொமோனுடைய கையிலிருந்து எடுத்துக் கிழித்து, உனக்குப் பத்துக் கோத்திரங்களைக் கொடுப்பேன்.]]></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ஆனாலும் என் தாசனாகிய தாவீதுக்காகவும், நான் இஸ்ரவேல் கோத்திரங்களில் எல்லாம் தெரிந்துகொண்ட எருசலேம் நகரத்துக்காகவும், ஒரு கோத்திரம் அவனுக்கு இருக்கும்.]]></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ஆனாலும் என் தாசனாகிய தாவீதுக்காகவும், நான் இஸ்ரவேல் கோத்திரங்களில் எல்லாம் தெரிந்துகொண்ட எருசலேம் நகரத்துக்காகவும், ஒரு கோத்திரம் அவனுக்கு இருக்கும்.]]></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184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ಅರಸುಗಳು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ಅರಸನಾದ ಸೊಲೊಮೋನನು ಫರೋಹನ ಮಗಳಲ್ಲದೆ ಅನ್ಯ ಜನಾಂಗಗಳ ಸ್ತ್ರೀಯರಾದ--ಮೋವಾಬ್ಯರು ಅಮ್ಮೋನ್ಯರು ಎದೋ ಮ್ಯರು ಚೀದೋನ್ಯ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ತ್ತಿಯರನ್ನೂ ಮೋಹಿ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ಈ ಜನಾಂಗಗಳನ್ನು ಕುರಿತು ಕರ್ತನು ಇಸ್ರಾಯೇಲ್‌ ಮಕ್ಕಳಿಗೆ--ನಿಮಗೂ ಅವರಿಗೂ ಕೊಟ್ಟುಕೊಳ್ಳುವದು ಇರಬಾರದು, ಅ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ಶ್ಚಯವಾಗಿ ನಿಮ್ಮ ಹೃದಯವನ್ನು ತಮ್ಮ ದೇವರುಗಳ ಕಡೆಗೆ ತಿರುಗಿಸುವರು ಎಂದು ಹೇಳಿದ್ದನು. ಆದರೆ ಸೊಲೊಮೋನನು ಪ್ರೀತಿಯ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ವರನ್ನು ಅಂಟಿಕೊಂಡ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ಅವನಿಗೆ ಅರಸುಗಳ ಕುಮಾರ್ತೆಯರಾದ ಏಳು ನೂರು ಮಂದಿ ಪತ್ನಿಯರೂ ಮುನ್ನೂರು ಮಂದಿ ಉಪಪತ್ನಿಗಳೂ ಇದ್ದರು. ಅವನ ಪತ್ನಿಯ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ನ ಹೃದಯವನ್ನು ತಿರುಗಿ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ಸೊಲೊಮೋನನು ಮುದುಕನಾದ ಕಾಲದಲ್ಲಿ ಏನಾಯಿತಂದರೆ, ಅವನ ಪತ್ನಿಯರು ಅನ್ಯದೇವರುಗಳ ಕಡೆಗೆ ಅವನ ಹೃದಯವನ್ನು ತಿ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ಡಿದರು. ಅವನ ಹೃದಯವು ತನ್ನ ತಂದೆಯಾದ ದಾವೀದನ ಹೃದಯದ ಹಾಗೆ ತನ್ನ ದೇವರಾದ ಕರ್ತನ ಸಂಗಡ ಪರಿಪೂರ್ಣವಾಗಿ ಇರ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ಸೊಲೊಮೋನನು ಚೀದೋನ್ಯರ ದೇವತೆಯಾದ ಅಷ್ಟೋರೆತನ್ನೂ ಅಮ್ಮೋ ನ್ಯರ ಅಸಹ್ಯಕರವಾದ ಮಿಲ್ಕೋಮನ್ನೂ ಹಿಂಬಾ ಲಿ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ಹೀಗೆಯೇ ಸೊಲೊಮೋನನು ತನ್ನ ತಂದೆಯಾದ ದಾವೀದನ ಹಾಗೆ ಕರ್ತನನ್ನು ಪೂರ್ಣವಾಗಿ ಹಿಂಬಾಲಿಸದೆ ಕರ್ತನ ಸಮ್ಮುಖ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ಟ್ಟದ್ದನ್ನು ಮಾಡಿ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ಅವನ ತಂದೆಯಾದ ದಾವೀದನ ಹಾಗೆ ನನ್ನ ಕಟ್ಟಳೆಗಳನ್ನೂ ನ್ಯಾಯಗಳನ್ನೂ ಕೈಕೊಳ್ಳು ವದಕ್ಕೂ ನನ್ನ ದೃಷ್ಟಿ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ಚ್ಚಿಕೆಯಾದದ್ದನ್ನು ಮಾಡು ವದಕ್ಕೂ ಅವರು ನನ್ನ ಮಾರ್ಗಗಳಲ್ಲಿ ನಡೆಯದೆ ನನ್ನನ್ನು ಬಿಟ್ಟು ಚೀದೋನ್ಯರ ದೇವತೆಯಾದ ಅಷ್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ರೆತನ್ನೂ ಮೋವಾಬ್ಯರ ದೇವರಾದ ಕೆಮೋಷನ್ನೂ ಅಮ್ಮೋನನ ಮಕ್ಕಳ ದೇವರಾದ ಮಿಲ್ಕೋಮನ್ನೂ ಆರಾಧಿಸಿ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ಆಗ ಸೊಲೊಮೋನನು ಮೋವಾಬಿನ ಅಸಹ್ಯಕರವಾದ ಕೆಮೋಷ್‌ಗೋಸ್ಕ ರವೂ ಅಮ್ಮೋನನ ಮಕ್ಕಳ ಅಸಹ್ಯಕರವಾದ ಮೋಲೆ ಕ್‌ನಿಗೋಸ್ಕರ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ರೂಸಲೇಮಿಗೆ ಎದುರಾಗಿರುವ ಬೆಟ್ಟದಲ್ಲಿ ಎತ್ತರವಾದ ಸ್ಥಳವನ್ನು ಕಟ್ಟಿ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ಆದರೂ ನನ್ನ ಆಜ್ಞೆಗಳನ್ನೂ ಕಟ್ಟಳೆ ಗಳನ್ನೂ ಕೈಕೊಂಡದ್ದರಿಂದ ನಾನು ಆದು ತೆಗೆದು ಕೊಂಡ ನನ್ನ ಸೇವಕನಾ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ವೀದನಿಗೋಸ್ಕರ ನಾನು ಅವನ ಕೈಯಿಂದ ರಾಜ್ಯವನ್ನೆಲ್ಲಾ ತೆಗೆದು ಕೊಳ್ಳದೆ ಅವನ ಜೀವಮಾನದ ಸಕಲ ದಿವಸಗಳಲ್ಲಿ ಅವ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ಭುವಾಗಿ ಇರಿಸು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ಇದೇ ಪ್ರಕಾರ ತಮ್ಮ ದೇವರುಗಳಿಗೆ ಧೂಪವನ್ನು ಸುಟ್ಟು ಬಲಿಗಳನ್ನು ಅರ್ಪಿಸುವ ತನ್ನ ಅನ್ಯ ಜಾತಿಯ ಸಮಸ್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ತ್ನಿಯರಿಗೋಸ್ಕರವೂ ಕಟ್ಟಿ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ಆದಕಾರಣ ಸೊಲೊಮೋನನಿಗೆ ಎರಡು ಸಾರಿ ಪ್ರತ್ಯಕ್ಷನಾದ ಇಸ್ರಾಯೇಲಿನ ದೇವರಾದ ಕರ್ತನ ಕಡೆಯಿಂದ ಅವನ ಹೃದಯ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ರುಗಿಹೋದದರಿಂದ ಕರ್ತನು ಅವನ ಮೇಲೆ ಕೋಪಿಸಿಕೊಂಡಿ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ಆದರೆ ನಾನು ಅವನ ಮಗನ ಕೈಯಿಂದ ರಾಜ್ಯವನ್ನು ತಕ್ಕೊಂಡು ಅದರಲ್ಲಿ ಹತ್ತು ಗೋತ್ರಗಳನ್ನು ನಿನಗೆ ಕೊಡು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ಅನ್ಯ ದೇವರುಗಳ ಹಿಂದೆ ಹೋಗಬಾರದೆಂದು ಆತನು ಇದನ್ನು ಕುರಿತು ಅವನಿಗೆ ಆಜ್ಞಾಪಿಸಿದ್ದನು. ಆದರೆ ಕರ್ತನು ಆಜ್ಞಾಪಿ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ದನ್ನು ಅವನು ಕೈಕೊಳ್ಳದೆ ಹೋ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ಅಲ್ಲಿ ನನ್ನ ಹೆಸರನ್ನಿಡಲು ನಾನು ಆದುಕೊಂಡ ಪಟ್ಟಣವಾದ ಯೆರೂಸಲೇಮಿನಲ್ಲಿ ನನ್ನ ಮುಂದೆ ನನ್ನ ಸೇವಕನಾದ ದಾವೀದ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ವಾಗಲೂ ಬೆಳಕು ಉಂಟಾಗುವ ಹಾಗೆ ಅವನ ಮಗನಿಗೆ ಒಂದು ಗೋತ್ರ ವನ್ನು ಕೊಡು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ಆದಕಾರಣ ಕರ್ತನು ಸೊಲೊಮೋನನಿಗೆ--ನೀನು ಹೀಗೆ ನಡೆದು ನಾನು ನಿನಗೆ ಆಜ್ಞಾಪಿಸಿದ ಒಡಂಬಡಿಕೆಯನ್ನೂ ನನ್ನ ಕಟ್ಟಳೆ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ಕೊಳ್ಳದೆ ಹೋದದರಿಂದ ನಿಶ್ಚಯ ವಾಗಿ ನಾನು ರಾಜ್ಯವನ್ನು ನಿನ್ನಿಂದ ಕಸಕೊಂಡು ಅದನ್ನು ನಿನ್ನ ಸೇವಕನಿಗೆ ಕೊಡು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ಇದಲ್ಲದೆ ನಾನು ನಿನ್ನನ್ನು ತಕ್ಕೊಂಡು ನೀನು ನಿನ್ನ ಪ್ರಾಣವು ಇಚ್ಚೈಸುವದೆಲ್ಲವನ್ನು ಆಳುವಂತೆ ಮಾಡಿ ಇಸ್ರಾಯೇಲಿ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ಲೆ ಅರಸನಾ ಗಿರು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ಆದರೆ ನಿನ್ನ ತಂದೆಯಾದ ದಾವೀದನಿಗೋಸ್ಕರ ನಿನ್ನ ಕಾಲ ದಲ್ಲಿ ನಾನು ಇದನ್ನು ಮಾಡದೆ ನಿನ್ನ ಮಗನ ಕೈಯೊಳಗಿಂದ ಅದ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ಸಕೊಳ್ಳು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ನಾನು ನಿನಗೆ ಆಜ್ಞಾಪಿಸಿದ್ದೆಲ್ಲಾ ನೀನು ಕೇಳಿ ನನ್ನ ಮಾರ್ಗಗಳಲ್ಲಿ ನಡೆದು ನನ್ನ ಸೇವಕನಾದ ದಾವೀದನು ಮಾಡಿದ ಹಾ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 ಕಟ್ಟಳೆಗಳನ್ನೂ ಆಜ್ಞೆಗಳನ್ನೂ ಕೈಕೊಂಡು ನನ್ನ ದೃಷ್ಟಿಗೆ ಯಥಾರ್ಥ ವಾದದ್ದನ್ನು ಮಾಡಿದರೆ ನಾನು ನಿನ್ನ ಸಂಗಡ ಇದ್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ವೀದನಿಗೋಸ್ಕರ ಕಟ್ಟಿದ ಹಾಗೆ ನಿನಗೆ ಸ್ಥಿರವಾದ ಮನೆಯನ್ನು ಕಟ್ಟಿ ಇಸ್ರಾಯೇಲ್ಯರನ್ನು ನಿನಗೆ ಕೊಡು 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ಇದಲ್ಲದೆ ರಾಜ್ಯವನ್ನೆಲ್ಲಾ ನಾನು ಕಸಕೊಳ್ಳದೆ ನನ್ನ ಸೇವಕನಾದ ದಾವೀದನಿಗೋಸ್ಕರವಾಗಿಯೂ ನಾನು ಆದುಕೊಂ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ರೂಸಲೇಮಿಗೋಸ್ಕರವಾಗಿಯೂ ನಿನ್ನ ಮಗನಿಗೆ ಒಂದು ಗೋತ್ರವನ್ನು ಕೊಡುವೆ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ಇದಕ್ಕೋಸ್ಕರ ದಾವೀದನ ಸಂತತಿಯನ್ನು ಬಾಧಿಸುವೆನು; ಆದರೆ ನಿರಂತರವಾಗಿ ಅಲ್ಲ ಎಂದು ಹೇ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ಆಗ ಕರ್ತನು ಎದೋಮ್ಯನಾದ ಹದದನನ್ನು ಸೊಲೊಮೋನನಿಗೆ ಶತ್ರುವಾಗಿರಲು ಎಬ್ಬಿ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ಇದರ ನಿಮಿತ್ತ ಸೊಲೊಮೋನನು ಯಾರೊ ಬ್ಬಾಮನನ್ನು ಕೊಲ್ಲಲು ಹುಡುಕಿದನು; ಆದದರಿಂದ ಯಾರೊಬ್ಬಾಮನು ಎದ್ದು ಐಗುಪ್ತ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ರಸನಾದ ಶೀಷಕನ ಬಳಿಗೆ ಐಗುಪ್ತಕ್ಕೆ ಓಡಿಹೋಗಿ ಸೊಲೊ ಮೋನನು ಸಾಯುವ ವರೆಗೂ ಐಗುಪ್ತದಲ್ಲಿ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ಅವನು ಎದೋಮಿನಲ್ಲಿ ಅರಸನ ಸಂತತಿಯವನಾಗಿದ್ದನು. ಹೇಗಂದರೆ, ದಾವೀದನು ಎದೋಮಿನಲ್ಲಿ ರುವಾಗ ಸೈನ್ಯಾಧಿಪತಿಯಾದ ಯೋವಾಬ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ದೋ ಮಿನಲ್ಲಿ ಗಂಡಸರೆಲ್ಲರನ್ನೂ ಕೊಂದುಹಾಕಿದ ತರು ವಾ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ಕೊಂದು ಹಾಕಲ್ಪಟ್ಟವರನ್ನು ಹೂಣಿಡಲು ಹೋದಾಗ ಹದದನು ಇನ್ನೂ ಚಿಕ್ಕ ಹುಡುಗನಾಗಿದ್ದು ಅವನೂ ಅವನ ಸಂಗಡ ಅವನ ತಂದೆಯ ಸೇವ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ರಾದ ಎದೋಮ್ಯರಲ್ಲಿ ಕೆಲವರೂ ಗುಪ್ತದಲ್ಲಿ ಪ್ರವೇಶಿಸಲು ಓಡಿಹೋ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ಸೊಲೊಮೋನನ ಉಳಿದ ಕ್ರಿಯೆಗಳೂ ಅವನು ಮಾಡಿದ್ದೆಲ್ಲವೂ ಅವನ ಜ್ಞಾನವೂ ಸೊಲೊಮೋನನ ಕ್ರಿಯೆಗಳ ಪುಸ್ತಕ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ರೆಯಲ್ಪಡಲಿಲ್ಲ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ಯೋವಾಬನು ಎದೋಮಿನಲ್ಲಿರುವ ಗಂಡಸರೆಲ್ಲರನ್ನು ಸಂಹರಿಸುವ ವರೆಗೂ ಇಸ್ರಾಯೇಲಿನ ಸಮಸ್ತ ಸೈನ್ಯದ ಸಂಗಡ ಅಲ್ಲಿ ಆ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ಗಳು ಇ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ಸೊಲೊಮೋನನು ಯೆರೂಸಲೇಮಿನಲ್ಲಿ ಸಮಸ್ತ ಇಸ್ರಾಯೇಲಿನ ಮೇಲೆ ಆಳಿದ ದಿವಸಗಳು ನಾಲ್ವತ್ತು ವರುಷಗಳಾಗಿದ್ದ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ಆದರೆ ಹದದನೂ ಅವನ ಸಂಗಡ ಇರುವವರೂ ಮಿದ್ಯಾನನ್ನು ಬಿಟ್ಟು ಪಾರಾನಿಗೆ ಬಂದು ಅಲ್ಲಿಂದ ಮನುಷ್ಯರನ್ನು ತೆಗೆದುಕೊಂ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ಐಗುಪ್ತದಲ್ಲಿ ಪ್ರವೇಶಿಸಿ ಐಗುಪ್ತದ ಅರಸನಾದ ಫರೋಹನ ಬಳಿಗೆ ಬಂದರು. ಅವನು ಇವನಿಗೆ ಮನೆಯನ್ನು ಕೊಟ್ಟು ಆಹಾರವನ್ನು ನೇಮಿ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ಭೂಮಿಯನ್ನು ಕೊ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ಸೊಲೊಮೋನನು ತನ್ನ ಪಿತೃ ಗಳ ಸಂಗಡ ಮಲಗಿದನು; ಅವನು ತನ್ನ ತಂದೆ ಯಾದ ದಾವೀದನ ಪಟ್ಟಣದಲ್ಲಿ ಹೂಣಲ್ಪಟ್ಟನು; ಅವನ ಮಗನಾ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ರೆಹಬ್ಬಾಮನು ಅವನಿಗೆ ಬದಲಾಗಿ ಆ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ಇದಲ್ಲದೆ ಹದದನು ಫರೋಹನ ದೃಷ್ಟಿಯಲ್ಲಿ ಅತಿ ಕೃಪೆಯನ್ನು ಹೊಂದಿ ದನು. ಏನಂದರೆ, ಅವನು ರಾಣಿಯಾಗಿರುವ ತನ್ನ ಹೆಂಡತಿಯಾ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ಖ್ಪೆನೇಸ್‌ಯೆಂಬವಳ ಸಹೋ ದರಿಯನ್ನು ಅವನಿಗೆ ಹೆಂಡತಿಯಾಗಿ ಕೊ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ತಖ್ಪೆನೇಸ್‌ ಸಹೋದರಿಯು ಅವನಿಗೆ ಗೆನುಬ ತನೆಂಬ ಮಗನನ್ನು ಹೆತ್ತಳು. ತಖ್ಪೆನೇಸ್‌ ಇವನನ್ನು ಫರೋಹನ ಮನೆಯಲ್ಲಿ ಮೊ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ಡಿಸಿದಳು. ಗೆನುಬತನು ಫರೋಹನ ಮನೆಯಲ್ಲಿ ಅವನ ಮಕ್ಕಳ ಸಂಗಡ ಇ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ಆದರೆ ದಾವೀದನು ತನ್ನ ಪಿತೃಗಳ ಸಂಗಡ ಮಲಗಿದ್ದಾನೆಂದೂ ಸೈನ್ಯಾಧಿಪತಿಯಾದ ಯೋವಾಬನು ಸತ್ತುಹೋದನೆಂದೂ ಹ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ಐಗುಪ್ತದಲ್ಲಿ ಕೇಳಿ ಫರೋಹನಿಗೆ--ನಾನು ನನ್ನ ದೇಶಕ್ಕೆ ಹೋಗುವ ಹಾಗೆ ನನ್ನನ್ನು ಕಳುಹಿಸು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ಫರೋಹನು ಅವನಿಗೆ -- ಯಾಕೆ? ಇಗೋ, ನೀನು ನಿನ್ನ ದೇಶಕ್ಕೆ ಹೋಗಬೇಕೆಂಬುವ ಹಾಗೆ ನೀನು ನನ್ನ ಸಂಗಡ ಇರುವಾಗ ನಿನಗೆ ಏ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ತೆಯಾಯಿತು ಅಂದಾಗ ಅವನು--ಏನೂ ಇಲ್ಲ; ಆದರೆ ಹೇಗಾದರೂ ನಾನು ಅಲ್ಲಿಗೆ ಹೋಗುತ್ತೇ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ಇದಲ್ಲದೆ ದೇವರು ಮತ್ತೊಬ್ಬ ಶತ್ರುವನ್ನು ಅವನ ಮೇಲೆ ಎಬ್ಬಿಸಿದನು. ಅವನು ಯಾರಂದರೆ ಚೋಬದ ಅರಸನಾದ ತ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ಜಮಾನನಾಗಿರುವ ಹದದೇಜರ ನನ್ನು ಬಿಟ್ಟು ಓಡಿಹೋದ ಎಲ್ಯದಾವನ ಮಗನಾದ ರೆಜೋ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ದಾವೀದನು ಚೋಬದ ಜನರನ್ನು ಸಂಹರಿಸುವಾಗ ಇವನು ಮನುಷ್ಯರನ್ನು ತನ್ನ ಬಳಿಯಲ್ಲಿ ಕೂಡಿಸಿಕೊಂಡು ಒಂದು ಗುಂಪಿ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ಧಿಪತಿಯಾದನು. ಇವನು ಅವರ ಸಂಗಡ ದಮಸ್ಕಕ್ಕೆ ಹೋಗಿ ಅಲ್ಲಿ ವಾಸಿಸಿ ದಮಸ್ಕದಲ್ಲಿ ಆಳುತ್ತಾ ಇ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ಹದದನು ಮಾಡಿದ ಕೇಡು ಹೊರತಾಗಿ ಇವನು ಸೊಲೊ ಮೋನನ ದಿವಸಗಳಲ್ಲೆಲ್ಲಾ ಇಸ್ರಾಯೇಲ್ಯರಿಗೆ ಶತ್ರು ವಾಗಿದ್ದನು. ಅ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ಸ್ರಾಯೇಲ್ಯರನ್ನು ಹಗೆ ಮಾಡಿ ಅರಾಮ್‌ ದೇಶವನ್ನು ಆಳುತ್ತಾ ಇ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ಇದಲ್ಲದೆ ಚರೇದ ಪಟ್ಟಣದ ಎಫ್ರಾತ್ಯನಾದ ನೆಬಾಟನ ಮಗನಾದ ಯಾರೊಬ್ಬಾಮನು ಇದ್ದನು; ಚೆರೂಯಳೆಂಬ ವಿಧವೆಯಾದ ಸ್ತ್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ನಿಗೆ ತಾಯಿ ಯು; ಅವನು ಸೊಲೊಮೋನನ ಸೇವಕನು; ಇವನು ಅರಸನಿಗೆ ವಿರೋಧವಾಗಿ ತನ್ನ ಕೈಯನ್ನೆತ್ತಿ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ಅವನು ಅರಸನಿಗೆ ವಿರೋಧವಾಗಿ ತನ್ನ ಕೈಯನ್ನು ಎತ್ತಿದ ಕಾರಣವೇನಂದರೆ, ಸೊಲೊಮೋನನು ಮಿಲ್ಲೋಕೋಟೆಯನ್ನು ಕಟ್ಟಿಸಿ ತ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ದೆಯಾದ ದಾವೀದನ ಪಟ್ಟಣದಲ್ಲಿ ಬಿದ್ದುಹೋದವುಗಳನ್ನು ಕಟ್ಟಿ ಸುತ್ತಿರುವಾ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ಯಾರೊಬ್ಬಾಮನು ಪರಾಕ್ರಮ ಶಾಲಿಯಾಗಿರುವದರಿಂದ ಸೊಲೊಮೋನನು--ಈ ಯೌವನಸ್ಥನು ಕೆಲಸ ಮಾಡತಕ್ಕವನೆಂದು ನೋಡಿ ಯೋಸೇಫನ ಮನೆ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ಮಸ್ತ ಕಾರ್ಯಗಳ ಮೇಲೆ ಅವನನ್ನು ಅಧಿಪತಿಯಾಗಿ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ಆ ಕಾಲದಲ್ಲಿ ಏನಾಯಿತಂದರೆ, ಯಾರೊಬ್ಬಾಮನು ಯೆರೊಸಲೇಮಿ ನೊಳಗಿಂದ ಹೊರಟು ಹೋಗುವಾಗ ಶೀಲೋನ್ಯ ನಾದ ಅಹೀಯನೆಂ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ವಾದಿಯು ಅವನನ್ನು ಹಾದಿ ಯಲ್ಲಿ ಕಂಡ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ಅವನು ಹೊಸ ವಸ್ತ್ರವನ್ನು ಹೊದ್ದು ಕೊಂಡಿದ್ದನು. ಅವರಿಬ್ಬರೂ ಹೊಲದಲ್ಲಿ ಒಂಟಿಯಾ ಗಿದ್ದರು. ಆಗ ಅಹೀಯನು ತನ್ನ ಮೇ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ರುವ ವಸ್ತ್ರವನ್ನು ಹಿಡಿದು ಹನ್ನೆರಡು ತುಂಡುಗಳಾಗಿ ಹರಿದು ಯಾರೊಬ್ಬಾಮನಿಗೆ--ಈ ಹತ್ತು ತುಂಡುಗಳನ್ನು ನೀನು ತೆಗೆದು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ಇದಕ್ಕೆ ಇಸ್ರಾಯೇಲಿನ ದೇವರಾದ ಕರ್ತನು--ಇಗೋ, ನಾನು ಸೊಲೊಮೋನನ ಕೈ ಯಿಂದ ರಾಜ್ಯವನ್ನು ಕಿತ್ತುಕೊಂಡು ಹತ್ತು ಗೋತ್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ಗಳನ್ನು ನಿನಗೆ ಕೊಡು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ನನ್ನ ಸೇವಕನಾದ ದಾವೀದನಿಗೋಸ್ಕರವೂ ಇಸ್ರಾಯೇಲಿನ ಸಮಸ್ತ ಗೋತ್ರಗಳಿಂದ ನಾನು ಆದುಕೊಂಡ ಪಟ್ಟಣ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ರೂಸಲೇಮಿಗೋಸ್ಕರವೂ ಅವನಿಗೆ ಒಂದು ಗೋತ್ರ ಇರು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1]]></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2026-10-21T06:52:52Z</dcterms:created>
  <dcterms:modified xsi:type="dcterms:W3CDTF">2026-10-21T06:52:52Z</dcterms:modified>
  <dc:title>1 ಅರಸುಗಳು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